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697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78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668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49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421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65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892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31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10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214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872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15CB-FAEB-44C4-8909-7C5B3C7FC4CA}" type="datetimeFigureOut">
              <a:rPr lang="en-AU" smtClean="0"/>
              <a:t>14/10/2016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5D9F-25FD-4B8A-8B82-5CC4C2C120A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257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au/url?sa=i&amp;rct=j&amp;q=&amp;esrc=s&amp;source=images&amp;cd=&amp;cad=rja&amp;uact=8&amp;ved=0ahUKEwjYnuWMq9nPAhVP_mMKHRC4B-QQjRwIBw&amp;url=http%3A%2F%2Fwww.clipartpanda.com%2Fcategories%2Ffeel-clipart&amp;bvm=bv.135475266,d.cGc&amp;psig=AFQjCNG7J0OlU1pBajyVeMZ6VkRMPRG4Kw&amp;ust=1476501561050274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hyperlink" Target="http://cliparts101.com/free_clipart/67777/Cartoon_Eye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.au/imgres?imgurl=http%3A%2F%2Fclip4art.com%2Fwp-content%2Fuploads%2F2016%2F07%2Fclipart-nose-clipart-nose-nose-clip-art-black-and-white-clipart-panda-free-clipart-images-570-x-595.jpeg&amp;imgrefurl=http%3A%2F%2Fclip4art.com%2Fclipart-nose.png%2Fclipart-nose-clipart-nose-nose-clip-art-black-and-white-clipart-panda-free-clipart-images-570-x-595&amp;docid=qMhtHjBzi6d_AM&amp;tbnid=3woAXFWHVHLfoM%3A&amp;w=980&amp;h=1024&amp;safe=strict&amp;bih=930&amp;biw=1680&amp;ved=0ahUKEwifp_35qtnPAhUdS2MKHQ0pBlEQxiAIAg&amp;iact=c&amp;ictx=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png"/><Relationship Id="rId10" Type="http://schemas.openxmlformats.org/officeDocument/2006/relationships/hyperlink" Target="http://www.google.com.au/url?sa=i&amp;rct=j&amp;q=&amp;esrc=s&amp;source=images&amp;cd=&amp;cad=rja&amp;uact=8&amp;ved=0ahUKEwiYgMOsq9nPAhUE2WMKHW7eBeQQjRwIBw&amp;url=http%3A%2F%2Fclipart.me%2Fpremium-abstract%2Fsmiley-smilies-set-412750&amp;bvm=bv.135475266,d.cGc&amp;psig=AFQjCNEB84ob2e7a0ADB4X_ejYD_bvczjQ&amp;ust=1476501623988862" TargetMode="External"/><Relationship Id="rId4" Type="http://schemas.openxmlformats.org/officeDocument/2006/relationships/hyperlink" Target="https://www.google.com.au/imgres?imgurl=http%3A%2F%2Fwww.clipartbay.com%2Fcliparts%2Foutline-human-ears-clip-art-unnf4hz.jpg&amp;imgrefurl=http%3A%2F%2Fwww.clipartbay.com%2Fears-clip-art&amp;docid=T0uTX7D9zHmhkM&amp;tbnid=Tal3beHLL6j1pM%3A&amp;w=1600&amp;h=979&amp;safe=strict&amp;bih=930&amp;biw=1680&amp;ved=0ahUKEwiF1M3hqtnPAhUCLmMKHYIODHcQxiAIAg&amp;iact=c&amp;ictx=1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0" y="648072"/>
            <a:ext cx="9144000" cy="5486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0" y="1296144"/>
            <a:ext cx="9144000" cy="55618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118145" y="6309320"/>
            <a:ext cx="8918351" cy="5040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118145" y="5445224"/>
            <a:ext cx="8918351" cy="7920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118145" y="1772816"/>
            <a:ext cx="2149599" cy="35283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2411760" y="1773982"/>
            <a:ext cx="2149599" cy="35283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/>
          <p:cNvSpPr/>
          <p:nvPr/>
        </p:nvSpPr>
        <p:spPr>
          <a:xfrm>
            <a:off x="4654649" y="1773982"/>
            <a:ext cx="2149599" cy="35283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ectangle 12"/>
          <p:cNvSpPr/>
          <p:nvPr/>
        </p:nvSpPr>
        <p:spPr>
          <a:xfrm>
            <a:off x="6908651" y="1772816"/>
            <a:ext cx="2149599" cy="35283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0" y="14857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>
                <a:latin typeface="NSW Print" panose="00000400000000000000" pitchFamily="2" charset="0"/>
              </a:rPr>
              <a:t>Writing a Science Report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20" y="83671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NSW Print" panose="00000400000000000000" pitchFamily="2" charset="0"/>
              </a:rPr>
              <a:t>1. Write the name of something you saw at the beach . . . . 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649" y="1412776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NSW Print" panose="00000400000000000000" pitchFamily="2" charset="0"/>
              </a:rPr>
              <a:t>2. Write some words that answer the questions.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6529" y="5528265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NSW Print" panose="00000400000000000000" pitchFamily="2" charset="0"/>
              </a:rPr>
              <a:t>How did it make you feel?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0852" y="6392361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NSW Print" panose="00000400000000000000" pitchFamily="2" charset="0"/>
              </a:rPr>
              <a:t>3. Now use some of these words in your writing.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9512" y="1844824"/>
            <a:ext cx="205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NSW Print" panose="00000400000000000000" pitchFamily="2" charset="0"/>
              </a:rPr>
              <a:t>What did it look like?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83768" y="1855857"/>
            <a:ext cx="205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NSW Print" panose="00000400000000000000" pitchFamily="2" charset="0"/>
              </a:rPr>
              <a:t>What did it sound like?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02273" y="1822748"/>
            <a:ext cx="205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NSW Print" panose="00000400000000000000" pitchFamily="2" charset="0"/>
              </a:rPr>
              <a:t>What did it smell like?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6275" y="1822748"/>
            <a:ext cx="2054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>
                <a:latin typeface="NSW Print" panose="00000400000000000000" pitchFamily="2" charset="0"/>
              </a:rPr>
              <a:t>What did it feel like?</a:t>
            </a:r>
          </a:p>
        </p:txBody>
      </p:sp>
      <p:pic>
        <p:nvPicPr>
          <p:cNvPr id="1026" name="Picture 2" descr="Image result for eye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82" b="21712"/>
          <a:stretch/>
        </p:blipFill>
        <p:spPr bwMode="auto">
          <a:xfrm>
            <a:off x="683568" y="2132856"/>
            <a:ext cx="864096" cy="51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156337" y="2231901"/>
            <a:ext cx="660444" cy="4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809" y="2121823"/>
            <a:ext cx="603277" cy="627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eel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96583"/>
            <a:ext cx="576064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feelings">
            <a:hlinkClick r:id="rId10"/>
          </p:cNvPr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0" r="7129" b="78806"/>
          <a:stretch/>
        </p:blipFill>
        <p:spPr bwMode="auto">
          <a:xfrm>
            <a:off x="2051720" y="5485195"/>
            <a:ext cx="792088" cy="33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830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3</cp:revision>
  <dcterms:created xsi:type="dcterms:W3CDTF">2016-10-14T02:57:00Z</dcterms:created>
  <dcterms:modified xsi:type="dcterms:W3CDTF">2016-10-14T03:22:26Z</dcterms:modified>
</cp:coreProperties>
</file>