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954-C772-46FF-BAF6-39A3346D7A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0C77-8802-4BFB-8955-67BA2DC642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301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954-C772-46FF-BAF6-39A3346D7A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0C77-8802-4BFB-8955-67BA2DC642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311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954-C772-46FF-BAF6-39A3346D7A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0C77-8802-4BFB-8955-67BA2DC642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6527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954-C772-46FF-BAF6-39A3346D7A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0C77-8802-4BFB-8955-67BA2DC642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617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954-C772-46FF-BAF6-39A3346D7A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0C77-8802-4BFB-8955-67BA2DC642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73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954-C772-46FF-BAF6-39A3346D7A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0C77-8802-4BFB-8955-67BA2DC642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629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954-C772-46FF-BAF6-39A3346D7A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0C77-8802-4BFB-8955-67BA2DC642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822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954-C772-46FF-BAF6-39A3346D7A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0C77-8802-4BFB-8955-67BA2DC642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646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954-C772-46FF-BAF6-39A3346D7A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0C77-8802-4BFB-8955-67BA2DC642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78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954-C772-46FF-BAF6-39A3346D7A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0C77-8802-4BFB-8955-67BA2DC642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010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7954-C772-46FF-BAF6-39A3346D7A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0C77-8802-4BFB-8955-67BA2DC642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4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A7954-C772-46FF-BAF6-39A3346D7A3D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00C77-8802-4BFB-8955-67BA2DC642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843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960" y="55289"/>
            <a:ext cx="9608170" cy="680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954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399" y="0"/>
            <a:ext cx="96587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924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520" y="-19101"/>
            <a:ext cx="9686058" cy="687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013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Rossiter</dc:creator>
  <cp:lastModifiedBy>Jenny Rossiter</cp:lastModifiedBy>
  <cp:revision>1</cp:revision>
  <dcterms:created xsi:type="dcterms:W3CDTF">2016-12-04T07:03:43Z</dcterms:created>
  <dcterms:modified xsi:type="dcterms:W3CDTF">2016-12-04T07:04:09Z</dcterms:modified>
</cp:coreProperties>
</file>