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35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9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4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34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35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5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5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13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09C0-79E0-4BA9-A0C4-C964C301C649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7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539552"/>
            <a:ext cx="61206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800" b="1" u="sng" dirty="0" smtClean="0"/>
              <a:t>STRANGERS</a:t>
            </a:r>
            <a:endParaRPr lang="en-AU" sz="7800" b="1" u="sng" dirty="0"/>
          </a:p>
        </p:txBody>
      </p:sp>
      <p:sp>
        <p:nvSpPr>
          <p:cNvPr id="5" name="Rounded Rectangle 4"/>
          <p:cNvSpPr/>
          <p:nvPr/>
        </p:nvSpPr>
        <p:spPr>
          <a:xfrm>
            <a:off x="364554" y="2879079"/>
            <a:ext cx="6120680" cy="23409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692696" y="3023095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A stranger is someone you don’t go to school with.</a:t>
            </a: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70" y="3995937"/>
            <a:ext cx="1361934" cy="115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3536886"/>
            <a:ext cx="1857412" cy="158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221088" y="3671167"/>
            <a:ext cx="1713396" cy="1437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32656" y="5975423"/>
            <a:ext cx="6120680" cy="23409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548680" y="6047431"/>
            <a:ext cx="5648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A stranger is someone who you don’t play with in the neighbourhood.</a:t>
            </a:r>
            <a:endParaRPr lang="en-AU" sz="2800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54" y="6983535"/>
            <a:ext cx="1361934" cy="115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42" y="6983535"/>
            <a:ext cx="1458046" cy="124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697673" y="6983535"/>
            <a:ext cx="1323615" cy="11518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854" y="611560"/>
            <a:ext cx="6120680" cy="23409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10" y="1619672"/>
            <a:ext cx="1361934" cy="115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3878" y="683568"/>
            <a:ext cx="5648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A stranger </a:t>
            </a:r>
            <a:r>
              <a:rPr lang="en-AU" sz="2800" dirty="0" smtClean="0"/>
              <a:t>is a </a:t>
            </a:r>
            <a:r>
              <a:rPr lang="en-AU" sz="2800" dirty="0" smtClean="0"/>
              <a:t>person who isn’t part of your family.</a:t>
            </a:r>
            <a:endParaRPr lang="en-AU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327854" y="3491880"/>
            <a:ext cx="6120680" cy="23409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10" y="4499992"/>
            <a:ext cx="1361934" cy="115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3878" y="3563888"/>
            <a:ext cx="5648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A stranger is not a friend that your parents talk to.</a:t>
            </a:r>
            <a:endParaRPr lang="en-AU" sz="2800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270" y="4123601"/>
            <a:ext cx="1806347" cy="152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100757" y="4131300"/>
            <a:ext cx="1713396" cy="1437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56341" y="6444208"/>
            <a:ext cx="6120680" cy="23409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72365" y="6516216"/>
            <a:ext cx="5648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Don’t talk to or go anywhere with strangers.</a:t>
            </a:r>
            <a:endParaRPr lang="en-A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429" y="1286437"/>
            <a:ext cx="1743462" cy="148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999495" y="1332119"/>
            <a:ext cx="1713396" cy="1437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7457464"/>
            <a:ext cx="1512168" cy="12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7193036"/>
            <a:ext cx="1737552" cy="148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296655" y="7121028"/>
            <a:ext cx="592351" cy="1195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84033" y="7493927"/>
            <a:ext cx="980019" cy="118252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54" y="17951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What is Personal Information?</a:t>
            </a:r>
            <a:endParaRPr lang="en-A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755576"/>
            <a:ext cx="1743462" cy="148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48680" y="2411760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2465094" y="2411760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4437112" y="2411760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576482" y="4283968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ounded Rectangle 10"/>
          <p:cNvSpPr/>
          <p:nvPr/>
        </p:nvSpPr>
        <p:spPr>
          <a:xfrm>
            <a:off x="2492896" y="4283968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ounded Rectangle 11"/>
          <p:cNvSpPr/>
          <p:nvPr/>
        </p:nvSpPr>
        <p:spPr>
          <a:xfrm>
            <a:off x="4464914" y="4283968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1556792" y="6164560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3501008" y="6164560"/>
            <a:ext cx="1728192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304854" y="7956376"/>
            <a:ext cx="6148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These should </a:t>
            </a:r>
            <a:r>
              <a:rPr lang="en-AU" sz="3200" b="1" u="sng" dirty="0" smtClean="0">
                <a:solidFill>
                  <a:srgbClr val="FF0000"/>
                </a:solidFill>
              </a:rPr>
              <a:t>NOT</a:t>
            </a:r>
            <a:r>
              <a:rPr lang="en-AU" sz="3200" b="1" dirty="0" smtClean="0"/>
              <a:t> be shared with strangers!!</a:t>
            </a:r>
            <a:endParaRPr lang="en-A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2696" y="2411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name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2672916" y="2411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address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2672916" y="42847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age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756502" y="42847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irth date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4464914" y="2411760"/>
            <a:ext cx="1664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</a:t>
            </a:r>
            <a:r>
              <a:rPr lang="en-AU" dirty="0" smtClean="0"/>
              <a:t>hone number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3528810" y="6168522"/>
            <a:ext cx="159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</a:t>
            </a:r>
            <a:r>
              <a:rPr lang="en-AU" dirty="0" smtClean="0"/>
              <a:t>ard numbers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1700808" y="6168522"/>
            <a:ext cx="143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friend names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644934" y="42847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school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17" y="2915816"/>
            <a:ext cx="1278231" cy="107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2841784"/>
            <a:ext cx="1362999" cy="115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661" y="2830887"/>
            <a:ext cx="1362887" cy="116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69" y="4687452"/>
            <a:ext cx="1381187" cy="118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4716016"/>
            <a:ext cx="1302242" cy="110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639" y="4654085"/>
            <a:ext cx="1363475" cy="116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t="35736" r="11919"/>
          <a:stretch/>
        </p:blipFill>
        <p:spPr bwMode="auto">
          <a:xfrm>
            <a:off x="1798371" y="6722318"/>
            <a:ext cx="1270589" cy="1018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0" t="11563" r="6146" b="15047"/>
          <a:stretch/>
        </p:blipFill>
        <p:spPr bwMode="auto">
          <a:xfrm>
            <a:off x="3775138" y="6722318"/>
            <a:ext cx="1179931" cy="85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54" y="17951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Safe Strangers?</a:t>
            </a:r>
            <a:endParaRPr lang="en-A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54" y="219573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Some strangers are safe to talk to </a:t>
            </a:r>
            <a:r>
              <a:rPr lang="en-AU" sz="2400" b="1" dirty="0" smtClean="0"/>
              <a:t>IF</a:t>
            </a:r>
            <a:r>
              <a:rPr lang="en-AU" sz="2400" dirty="0" smtClean="0"/>
              <a:t> you have  a problem.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54" y="7092280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Remember you only need to talk to these strangers </a:t>
            </a:r>
            <a:r>
              <a:rPr lang="en-AU" sz="2800" b="1" dirty="0" smtClean="0"/>
              <a:t>IF</a:t>
            </a:r>
            <a:r>
              <a:rPr lang="en-AU" sz="2800" dirty="0" smtClean="0"/>
              <a:t> you have a problem.</a:t>
            </a:r>
          </a:p>
          <a:p>
            <a:pPr algn="ctr"/>
            <a:endParaRPr lang="en-AU" sz="2800" dirty="0" smtClean="0"/>
          </a:p>
          <a:p>
            <a:pPr algn="ctr"/>
            <a:r>
              <a:rPr lang="en-AU" sz="2800" i="1" dirty="0" smtClean="0"/>
              <a:t>Save your stories for your friends.</a:t>
            </a:r>
            <a:endParaRPr lang="en-AU" sz="2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954179"/>
            <a:ext cx="1296144" cy="109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4" t="8110" r="9512" b="8052"/>
          <a:stretch/>
        </p:blipFill>
        <p:spPr bwMode="auto">
          <a:xfrm>
            <a:off x="1601780" y="874204"/>
            <a:ext cx="1362167" cy="114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48680" y="3419872"/>
            <a:ext cx="1512168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ounded Rectangle 10"/>
          <p:cNvSpPr/>
          <p:nvPr/>
        </p:nvSpPr>
        <p:spPr>
          <a:xfrm>
            <a:off x="2492896" y="3419872"/>
            <a:ext cx="1512168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ounded Rectangle 11"/>
          <p:cNvSpPr/>
          <p:nvPr/>
        </p:nvSpPr>
        <p:spPr>
          <a:xfrm>
            <a:off x="4437112" y="3419872"/>
            <a:ext cx="1512168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1466624" y="5292080"/>
            <a:ext cx="1512168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3481590" y="5292080"/>
            <a:ext cx="1512168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9" t="1" r="25613" b="7303"/>
          <a:stretch/>
        </p:blipFill>
        <p:spPr bwMode="auto">
          <a:xfrm>
            <a:off x="908720" y="3491880"/>
            <a:ext cx="77806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3635896"/>
            <a:ext cx="1266138" cy="10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62" y="3635896"/>
            <a:ext cx="1280910" cy="109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5491912"/>
            <a:ext cx="1279030" cy="109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434" y="5436096"/>
            <a:ext cx="1276726" cy="108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0688" y="4860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policeman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2564904" y="4860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teacher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4516737" y="4860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doctor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504352" y="67322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us driver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3517594" y="67229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fireman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41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32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9</cp:revision>
  <dcterms:created xsi:type="dcterms:W3CDTF">2016-04-01T04:13:04Z</dcterms:created>
  <dcterms:modified xsi:type="dcterms:W3CDTF">2016-04-29T00:05:20Z</dcterms:modified>
</cp:coreProperties>
</file>