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07200" cy="9939338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98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29/07/2016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0970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29/07/2016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3455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29/07/2016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245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29/07/2016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013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29/07/2016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7013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29/07/2016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144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29/07/2016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1428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29/07/2016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381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29/07/2016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084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29/07/2016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558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29/07/2016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305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A7364-6726-4D6B-8111-9D3E7951CCF9}" type="datetimeFigureOut">
              <a:rPr lang="en-AU" smtClean="0"/>
              <a:t>29/07/2016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0261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22" y="1"/>
            <a:ext cx="68313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atin typeface="Century Gothic" panose="020B0502020202020204" pitchFamily="34" charset="0"/>
              </a:rPr>
              <a:t>SPEAKING NICELY…</a:t>
            </a:r>
            <a:endParaRPr lang="en-AU" sz="3200" b="1" dirty="0">
              <a:latin typeface="Century Gothic" panose="020B0502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2656" y="960837"/>
            <a:ext cx="28803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atin typeface="Century Gothic" panose="020B0502020202020204" pitchFamily="34" charset="0"/>
              </a:rPr>
              <a:t>Say something nice!</a:t>
            </a:r>
            <a:endParaRPr lang="en-AU" sz="3200" b="1" dirty="0"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0648" y="960837"/>
            <a:ext cx="3035099" cy="36831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8" name="Rectangle 37"/>
          <p:cNvSpPr/>
          <p:nvPr/>
        </p:nvSpPr>
        <p:spPr>
          <a:xfrm>
            <a:off x="3573016" y="960836"/>
            <a:ext cx="3035099" cy="36831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9" name="Rectangle 38"/>
          <p:cNvSpPr/>
          <p:nvPr/>
        </p:nvSpPr>
        <p:spPr>
          <a:xfrm>
            <a:off x="260647" y="5076056"/>
            <a:ext cx="3035099" cy="36831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0" name="Rectangle 39"/>
          <p:cNvSpPr/>
          <p:nvPr/>
        </p:nvSpPr>
        <p:spPr>
          <a:xfrm>
            <a:off x="3573015" y="5076055"/>
            <a:ext cx="3035099" cy="36831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5" name="TextBox 44"/>
          <p:cNvSpPr txBox="1"/>
          <p:nvPr/>
        </p:nvSpPr>
        <p:spPr>
          <a:xfrm>
            <a:off x="3639030" y="960837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dirty="0" smtClean="0">
                <a:latin typeface="Century Gothic" panose="020B0502020202020204" pitchFamily="34" charset="0"/>
              </a:rPr>
              <a:t>When I am in the classroom and in the playground….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41082" y="5096763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dirty="0" smtClean="0">
                <a:latin typeface="Century Gothic" panose="020B0502020202020204" pitchFamily="34" charset="0"/>
              </a:rPr>
              <a:t>…I speak nicely to everyone.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660789" y="5076056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dirty="0" smtClean="0">
                <a:latin typeface="Century Gothic" panose="020B0502020202020204" pitchFamily="34" charset="0"/>
              </a:rPr>
              <a:t>If I can’t say something nice I don’t say anything at all!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004" y="2564949"/>
            <a:ext cx="2276475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698"/>
          <a:stretch/>
        </p:blipFill>
        <p:spPr bwMode="auto">
          <a:xfrm>
            <a:off x="3703053" y="2339752"/>
            <a:ext cx="1509341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18" t="11116" b="11704"/>
          <a:stretch/>
        </p:blipFill>
        <p:spPr bwMode="auto">
          <a:xfrm>
            <a:off x="4797152" y="2006907"/>
            <a:ext cx="1647759" cy="1484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436" b="7285"/>
          <a:stretch/>
        </p:blipFill>
        <p:spPr bwMode="auto">
          <a:xfrm>
            <a:off x="332656" y="6300192"/>
            <a:ext cx="1720186" cy="1801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9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3" t="8933" r="5443" b="10985"/>
          <a:stretch/>
        </p:blipFill>
        <p:spPr bwMode="auto">
          <a:xfrm>
            <a:off x="949626" y="6300192"/>
            <a:ext cx="2191342" cy="167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2950" y="6269083"/>
            <a:ext cx="2412479" cy="2054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4" name="Straight Connector 23"/>
          <p:cNvCxnSpPr/>
          <p:nvPr/>
        </p:nvCxnSpPr>
        <p:spPr>
          <a:xfrm>
            <a:off x="4082840" y="6342019"/>
            <a:ext cx="2259108" cy="206355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65482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7.0&quot;&gt;&lt;object type=&quot;1&quot; unique_id=&quot;10001&quot;&gt;&lt;object type=&quot;2&quot; unique_id=&quot;10079&quot;&gt;&lt;object type=&quot;3&quot; unique_id=&quot;10080&quot;&gt;&lt;property id=&quot;20148&quot; value=&quot;5&quot;/&gt;&lt;property id=&quot;20300&quot; value=&quot;Slide 1&quot;/&gt;&lt;property id=&quot;20307&quot; value=&quot;256&quot;/&gt;&lt;/object&gt;&lt;/object&gt;&lt;object type=&quot;8&quot; unique_id=&quot;10083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38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Jackson, Melanie</cp:lastModifiedBy>
  <cp:revision>22</cp:revision>
  <cp:lastPrinted>2016-07-22T00:16:40Z</cp:lastPrinted>
  <dcterms:created xsi:type="dcterms:W3CDTF">2016-06-10T02:29:58Z</dcterms:created>
  <dcterms:modified xsi:type="dcterms:W3CDTF">2016-07-29T02:47:37Z</dcterms:modified>
</cp:coreProperties>
</file>