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7" r:id="rId3"/>
    <p:sldId id="264" r:id="rId4"/>
    <p:sldId id="268" r:id="rId5"/>
    <p:sldId id="269" r:id="rId6"/>
    <p:sldId id="260" r:id="rId7"/>
    <p:sldId id="270" r:id="rId8"/>
    <p:sldId id="271" r:id="rId9"/>
    <p:sldId id="272" r:id="rId10"/>
    <p:sldId id="273" r:id="rId11"/>
    <p:sldId id="274" r:id="rId12"/>
    <p:sldId id="275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7FED4-71B2-401B-94DD-44D57316DD66}" type="datetimeFigureOut">
              <a:rPr lang="en-AU" smtClean="0"/>
              <a:t>25/11/2015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8F44F-7DAF-4E72-BC32-EC2D12127F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8024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7FED4-71B2-401B-94DD-44D57316DD66}" type="datetimeFigureOut">
              <a:rPr lang="en-AU" smtClean="0"/>
              <a:t>25/11/2015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8F44F-7DAF-4E72-BC32-EC2D12127F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1040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7FED4-71B2-401B-94DD-44D57316DD66}" type="datetimeFigureOut">
              <a:rPr lang="en-AU" smtClean="0"/>
              <a:t>25/11/2015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8F44F-7DAF-4E72-BC32-EC2D12127F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542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7FED4-71B2-401B-94DD-44D57316DD66}" type="datetimeFigureOut">
              <a:rPr lang="en-AU" smtClean="0"/>
              <a:t>25/11/2015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8F44F-7DAF-4E72-BC32-EC2D12127F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7160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7FED4-71B2-401B-94DD-44D57316DD66}" type="datetimeFigureOut">
              <a:rPr lang="en-AU" smtClean="0"/>
              <a:t>25/11/2015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8F44F-7DAF-4E72-BC32-EC2D12127F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7632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7FED4-71B2-401B-94DD-44D57316DD66}" type="datetimeFigureOut">
              <a:rPr lang="en-AU" smtClean="0"/>
              <a:t>25/11/2015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8F44F-7DAF-4E72-BC32-EC2D12127F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878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7FED4-71B2-401B-94DD-44D57316DD66}" type="datetimeFigureOut">
              <a:rPr lang="en-AU" smtClean="0"/>
              <a:t>25/11/2015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8F44F-7DAF-4E72-BC32-EC2D12127F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5719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7FED4-71B2-401B-94DD-44D57316DD66}" type="datetimeFigureOut">
              <a:rPr lang="en-AU" smtClean="0"/>
              <a:t>25/11/2015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8F44F-7DAF-4E72-BC32-EC2D12127F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8554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7FED4-71B2-401B-94DD-44D57316DD66}" type="datetimeFigureOut">
              <a:rPr lang="en-AU" smtClean="0"/>
              <a:t>25/11/2015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8F44F-7DAF-4E72-BC32-EC2D12127F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6495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7FED4-71B2-401B-94DD-44D57316DD66}" type="datetimeFigureOut">
              <a:rPr lang="en-AU" smtClean="0"/>
              <a:t>25/11/2015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8F44F-7DAF-4E72-BC32-EC2D12127F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2066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7FED4-71B2-401B-94DD-44D57316DD66}" type="datetimeFigureOut">
              <a:rPr lang="en-AU" smtClean="0"/>
              <a:t>25/11/2015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8F44F-7DAF-4E72-BC32-EC2D12127F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9038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7FED4-71B2-401B-94DD-44D57316DD66}" type="datetimeFigureOut">
              <a:rPr lang="en-AU" smtClean="0"/>
              <a:t>25/11/2015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8F44F-7DAF-4E72-BC32-EC2D12127F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0774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>
            <a:normAutofit/>
          </a:bodyPr>
          <a:lstStyle/>
          <a:p>
            <a:r>
              <a:rPr lang="en-AU" sz="6000" b="1" dirty="0" smtClean="0"/>
              <a:t>Social Skills Posters</a:t>
            </a:r>
            <a:endParaRPr lang="en-AU" sz="6000" b="1" dirty="0"/>
          </a:p>
        </p:txBody>
      </p:sp>
    </p:spTree>
    <p:extLst>
      <p:ext uri="{BB962C8B-B14F-4D97-AF65-F5344CB8AC3E}">
        <p14:creationId xmlns:p14="http://schemas.microsoft.com/office/powerpoint/2010/main" val="36340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Give a Compliment Outside</a:t>
            </a:r>
            <a:endParaRPr lang="en-AU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4725144"/>
            <a:ext cx="8229600" cy="1647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 smtClean="0"/>
              <a:t>Get your friend’s attention. Say, “Way to go!” Give a high-five to your friend.</a:t>
            </a:r>
            <a:endParaRPr lang="en-AU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587" y="1484784"/>
            <a:ext cx="6600825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336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Give a Compliment Inside</a:t>
            </a:r>
            <a:endParaRPr lang="en-AU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4725144"/>
            <a:ext cx="8229600" cy="1647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 smtClean="0"/>
              <a:t>Get your friend’s attention. Say, “Awesome!” or </a:t>
            </a:r>
          </a:p>
          <a:p>
            <a:r>
              <a:rPr lang="en-AU" sz="2800" dirty="0" smtClean="0"/>
              <a:t>“You did it!”</a:t>
            </a:r>
            <a:endParaRPr lang="en-AU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0214" y="1297285"/>
            <a:ext cx="5248275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232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/>
          </a:bodyPr>
          <a:lstStyle/>
          <a:p>
            <a:r>
              <a:rPr lang="en-AU" b="1" u="sng" dirty="0" smtClean="0"/>
              <a:t>Skill 5 </a:t>
            </a:r>
            <a:r>
              <a:rPr lang="en-AU" u="sng" dirty="0" smtClean="0"/>
              <a:t>– Give a Compliment</a:t>
            </a:r>
            <a:endParaRPr lang="en-AU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Explain the rationale</a:t>
            </a:r>
          </a:p>
          <a:p>
            <a:r>
              <a:rPr lang="en-AU" sz="2800" dirty="0" smtClean="0"/>
              <a:t>Describe the skill</a:t>
            </a:r>
          </a:p>
          <a:p>
            <a:pPr lvl="1"/>
            <a:r>
              <a:rPr lang="en-AU" sz="2400" i="1" dirty="0" smtClean="0"/>
              <a:t>Verbal: Say things like “awesome”, “way to go”, “you did it”.</a:t>
            </a:r>
          </a:p>
          <a:p>
            <a:pPr lvl="1"/>
            <a:r>
              <a:rPr lang="en-AU" sz="2400" i="1" dirty="0" smtClean="0"/>
              <a:t>Physical: Do things like high five, pat on the shoulder.</a:t>
            </a:r>
          </a:p>
          <a:p>
            <a:r>
              <a:rPr lang="en-AU" sz="2800" dirty="0" smtClean="0"/>
              <a:t>Demonstrate</a:t>
            </a:r>
          </a:p>
          <a:p>
            <a:pPr lvl="1"/>
            <a:r>
              <a:rPr lang="en-AU" sz="2400" i="1" dirty="0" smtClean="0"/>
              <a:t>The right way</a:t>
            </a:r>
          </a:p>
          <a:p>
            <a:pPr lvl="1"/>
            <a:r>
              <a:rPr lang="en-AU" sz="2400" i="1" dirty="0" smtClean="0"/>
              <a:t>The wrong way</a:t>
            </a:r>
          </a:p>
          <a:p>
            <a:r>
              <a:rPr lang="en-AU" sz="2800" dirty="0" smtClean="0"/>
              <a:t>Practice</a:t>
            </a:r>
          </a:p>
          <a:p>
            <a:pPr marL="457200" lvl="1" indent="0">
              <a:buNone/>
            </a:pPr>
            <a:endParaRPr lang="en-AU" sz="2400" dirty="0" smtClean="0"/>
          </a:p>
          <a:p>
            <a:pPr marL="457200" lvl="1" indent="0">
              <a:buNone/>
            </a:pP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255766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Get your </a:t>
            </a:r>
            <a:r>
              <a:rPr lang="en-AU" dirty="0"/>
              <a:t>F</a:t>
            </a:r>
            <a:r>
              <a:rPr lang="en-AU" dirty="0" smtClean="0"/>
              <a:t>riend’s Attention</a:t>
            </a:r>
            <a:endParaRPr lang="en-AU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4725144"/>
            <a:ext cx="8229600" cy="1647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 smtClean="0"/>
              <a:t>Tap your friend on the shoulder, look at him, and say his name.</a:t>
            </a:r>
            <a:endParaRPr lang="en-A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97" t="1780" b="24914"/>
          <a:stretch/>
        </p:blipFill>
        <p:spPr bwMode="auto">
          <a:xfrm>
            <a:off x="2195736" y="1287262"/>
            <a:ext cx="4141295" cy="3728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171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u="sng" dirty="0" smtClean="0"/>
              <a:t>Skill 1</a:t>
            </a:r>
            <a:r>
              <a:rPr lang="en-AU" u="sng" dirty="0" smtClean="0"/>
              <a:t> – Getting Attention</a:t>
            </a:r>
            <a:endParaRPr lang="en-AU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Explain the rationale</a:t>
            </a:r>
          </a:p>
          <a:p>
            <a:r>
              <a:rPr lang="en-AU" sz="2800" dirty="0" smtClean="0"/>
              <a:t>Describe the skill</a:t>
            </a:r>
          </a:p>
          <a:p>
            <a:pPr lvl="1"/>
            <a:r>
              <a:rPr lang="en-AU" sz="2400" i="1" dirty="0" smtClean="0"/>
              <a:t>Look at your friend</a:t>
            </a:r>
          </a:p>
          <a:p>
            <a:pPr lvl="1"/>
            <a:r>
              <a:rPr lang="en-AU" sz="2400" i="1" dirty="0" smtClean="0"/>
              <a:t>Tap their shoulder</a:t>
            </a:r>
          </a:p>
          <a:p>
            <a:pPr lvl="1"/>
            <a:r>
              <a:rPr lang="en-AU" sz="2400" i="1" dirty="0" smtClean="0"/>
              <a:t>Say their name</a:t>
            </a:r>
          </a:p>
          <a:p>
            <a:r>
              <a:rPr lang="en-AU" sz="2800" dirty="0" smtClean="0"/>
              <a:t>Demonstrate</a:t>
            </a:r>
          </a:p>
          <a:p>
            <a:pPr lvl="1"/>
            <a:r>
              <a:rPr lang="en-AU" sz="2400" i="1" dirty="0" smtClean="0"/>
              <a:t>The right way</a:t>
            </a:r>
          </a:p>
          <a:p>
            <a:pPr lvl="1"/>
            <a:r>
              <a:rPr lang="en-AU" sz="2400" i="1" dirty="0" smtClean="0"/>
              <a:t>The wrong way</a:t>
            </a:r>
          </a:p>
          <a:p>
            <a:r>
              <a:rPr lang="en-AU" sz="2800" dirty="0" smtClean="0"/>
              <a:t>Practice</a:t>
            </a:r>
          </a:p>
          <a:p>
            <a:pPr marL="457200" lvl="1" indent="0">
              <a:buNone/>
            </a:pPr>
            <a:endParaRPr lang="en-AU" sz="2400" dirty="0" smtClean="0"/>
          </a:p>
          <a:p>
            <a:pPr marL="457200" lvl="1" indent="0">
              <a:buNone/>
            </a:pP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55523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Giving</a:t>
            </a:r>
            <a:endParaRPr lang="en-AU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4725144"/>
            <a:ext cx="8229600" cy="1647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 smtClean="0"/>
              <a:t>Get your friend’s attention, say “Here!” Give the toy to your friend.</a:t>
            </a:r>
            <a:endParaRPr lang="en-AU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46" b="6329"/>
          <a:stretch/>
        </p:blipFill>
        <p:spPr bwMode="auto">
          <a:xfrm>
            <a:off x="2123728" y="1340768"/>
            <a:ext cx="4604954" cy="3535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043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u="sng" dirty="0" smtClean="0"/>
              <a:t>Skill 2</a:t>
            </a:r>
            <a:r>
              <a:rPr lang="en-AU" u="sng" dirty="0" smtClean="0"/>
              <a:t> – Giving</a:t>
            </a:r>
            <a:endParaRPr lang="en-AU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Explain the rationale</a:t>
            </a:r>
          </a:p>
          <a:p>
            <a:r>
              <a:rPr lang="en-AU" sz="2800" dirty="0" smtClean="0"/>
              <a:t>Describe the skill</a:t>
            </a:r>
          </a:p>
          <a:p>
            <a:pPr lvl="1"/>
            <a:r>
              <a:rPr lang="en-AU" sz="2400" i="1" dirty="0" smtClean="0"/>
              <a:t>Get your friend’s attention (Look, Tap, Say their name)</a:t>
            </a:r>
          </a:p>
          <a:p>
            <a:pPr lvl="1"/>
            <a:r>
              <a:rPr lang="en-AU" sz="2400" i="1" dirty="0" smtClean="0"/>
              <a:t>Say “Here!”</a:t>
            </a:r>
          </a:p>
          <a:p>
            <a:pPr lvl="1"/>
            <a:r>
              <a:rPr lang="en-AU" sz="2400" i="1" dirty="0" smtClean="0"/>
              <a:t>Give toy to a friend</a:t>
            </a:r>
          </a:p>
          <a:p>
            <a:r>
              <a:rPr lang="en-AU" sz="2800" dirty="0" smtClean="0"/>
              <a:t>Demonstrate</a:t>
            </a:r>
          </a:p>
          <a:p>
            <a:pPr lvl="1"/>
            <a:r>
              <a:rPr lang="en-AU" sz="2400" i="1" dirty="0" smtClean="0"/>
              <a:t>The right way</a:t>
            </a:r>
          </a:p>
          <a:p>
            <a:pPr lvl="1"/>
            <a:r>
              <a:rPr lang="en-AU" sz="2400" i="1" dirty="0" smtClean="0"/>
              <a:t>The wrong way</a:t>
            </a:r>
          </a:p>
          <a:p>
            <a:r>
              <a:rPr lang="en-AU" sz="2800" dirty="0" smtClean="0"/>
              <a:t>Practice</a:t>
            </a:r>
          </a:p>
          <a:p>
            <a:pPr marL="457200" lvl="1" indent="0">
              <a:buNone/>
            </a:pPr>
            <a:endParaRPr lang="en-AU" sz="2400" dirty="0" smtClean="0"/>
          </a:p>
          <a:p>
            <a:pPr marL="457200" lvl="1" indent="0">
              <a:buNone/>
            </a:pP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31565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Asking</a:t>
            </a:r>
            <a:endParaRPr lang="en-AU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4725144"/>
            <a:ext cx="8229600" cy="1647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 smtClean="0"/>
              <a:t>Get your friend’s attention. Hold out your hand. When you ask for the toy, say “May I have that please”.</a:t>
            </a:r>
            <a:endParaRPr lang="en-A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4" t="10496" r="1227" b="17671"/>
          <a:stretch/>
        </p:blipFill>
        <p:spPr bwMode="auto">
          <a:xfrm>
            <a:off x="1763688" y="1700808"/>
            <a:ext cx="5397624" cy="286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852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u="sng" dirty="0" smtClean="0"/>
              <a:t>Skill 3</a:t>
            </a:r>
            <a:r>
              <a:rPr lang="en-AU" u="sng" dirty="0" smtClean="0"/>
              <a:t> – Share Request – “Asking”</a:t>
            </a:r>
            <a:endParaRPr lang="en-AU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Explain the rationale</a:t>
            </a:r>
          </a:p>
          <a:p>
            <a:r>
              <a:rPr lang="en-AU" sz="2800" dirty="0" smtClean="0"/>
              <a:t>Describe the skill</a:t>
            </a:r>
          </a:p>
          <a:p>
            <a:pPr lvl="1"/>
            <a:r>
              <a:rPr lang="en-AU" sz="2400" i="1" dirty="0" smtClean="0"/>
              <a:t>Get friend’s attention (Look, Tap, Say their name)</a:t>
            </a:r>
          </a:p>
          <a:p>
            <a:pPr lvl="1"/>
            <a:r>
              <a:rPr lang="en-AU" sz="2400" i="1" dirty="0" smtClean="0"/>
              <a:t>Hold out your hand</a:t>
            </a:r>
          </a:p>
          <a:p>
            <a:pPr lvl="1"/>
            <a:r>
              <a:rPr lang="en-AU" sz="2400" i="1" dirty="0" smtClean="0"/>
              <a:t>Ask for toy (“May I have that please?)</a:t>
            </a:r>
          </a:p>
          <a:p>
            <a:r>
              <a:rPr lang="en-AU" sz="2800" dirty="0" smtClean="0"/>
              <a:t>Demonstrate</a:t>
            </a:r>
          </a:p>
          <a:p>
            <a:pPr lvl="1"/>
            <a:r>
              <a:rPr lang="en-AU" sz="2400" i="1" dirty="0" smtClean="0"/>
              <a:t>The right way</a:t>
            </a:r>
          </a:p>
          <a:p>
            <a:pPr lvl="1"/>
            <a:r>
              <a:rPr lang="en-AU" sz="2400" i="1" dirty="0" smtClean="0"/>
              <a:t>The wrong way</a:t>
            </a:r>
          </a:p>
          <a:p>
            <a:r>
              <a:rPr lang="en-AU" sz="2800" dirty="0" smtClean="0"/>
              <a:t>Practice</a:t>
            </a:r>
          </a:p>
          <a:p>
            <a:pPr marL="457200" lvl="1" indent="0">
              <a:buNone/>
            </a:pPr>
            <a:endParaRPr lang="en-AU" sz="2400" dirty="0" smtClean="0"/>
          </a:p>
          <a:p>
            <a:pPr marL="457200" lvl="1" indent="0">
              <a:buNone/>
            </a:pP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31565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Give a Play Idea</a:t>
            </a:r>
            <a:endParaRPr lang="en-AU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4725144"/>
            <a:ext cx="8229600" cy="1647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 smtClean="0"/>
              <a:t>Get your friend’s attention. Give your friend a toy. Give an idea for what to do with the toy or a game.</a:t>
            </a:r>
            <a:endParaRPr lang="en-AU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43"/>
          <a:stretch/>
        </p:blipFill>
        <p:spPr bwMode="auto">
          <a:xfrm>
            <a:off x="1847525" y="1363706"/>
            <a:ext cx="5460779" cy="3721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970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en-AU" b="1" u="sng" dirty="0" smtClean="0"/>
              <a:t>Skill 4</a:t>
            </a:r>
            <a:r>
              <a:rPr lang="en-AU" u="sng" dirty="0" smtClean="0"/>
              <a:t> – Play Organiser “Giving Ideas”</a:t>
            </a:r>
            <a:endParaRPr lang="en-AU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sz="2800" dirty="0" smtClean="0"/>
              <a:t>Explain the rationale</a:t>
            </a:r>
          </a:p>
          <a:p>
            <a:r>
              <a:rPr lang="en-AU" sz="2800" dirty="0" smtClean="0"/>
              <a:t>Describe the skill</a:t>
            </a:r>
          </a:p>
          <a:p>
            <a:pPr lvl="1"/>
            <a:r>
              <a:rPr lang="en-AU" sz="2400" i="1" dirty="0" smtClean="0"/>
              <a:t>Get friend’s attention</a:t>
            </a:r>
          </a:p>
          <a:p>
            <a:pPr lvl="1"/>
            <a:r>
              <a:rPr lang="en-AU" sz="2400" i="1" dirty="0" smtClean="0"/>
              <a:t>Give friend a toy</a:t>
            </a:r>
          </a:p>
          <a:p>
            <a:pPr lvl="1"/>
            <a:r>
              <a:rPr lang="en-AU" sz="2400" i="1" dirty="0" smtClean="0"/>
              <a:t>Give an idea of what to do with the toy</a:t>
            </a:r>
          </a:p>
          <a:p>
            <a:pPr lvl="1"/>
            <a:r>
              <a:rPr lang="en-AU" sz="2400" i="1" dirty="0" smtClean="0"/>
              <a:t>Give an idea for a play activity or game</a:t>
            </a:r>
          </a:p>
          <a:p>
            <a:r>
              <a:rPr lang="en-AU" sz="2800" dirty="0" smtClean="0"/>
              <a:t>Demonstrate</a:t>
            </a:r>
          </a:p>
          <a:p>
            <a:pPr lvl="1"/>
            <a:r>
              <a:rPr lang="en-AU" sz="2400" i="1" dirty="0" smtClean="0"/>
              <a:t>The right way</a:t>
            </a:r>
          </a:p>
          <a:p>
            <a:pPr lvl="1"/>
            <a:r>
              <a:rPr lang="en-AU" sz="2400" i="1" dirty="0" smtClean="0"/>
              <a:t>The wrong way</a:t>
            </a:r>
          </a:p>
          <a:p>
            <a:r>
              <a:rPr lang="en-AU" sz="2800" dirty="0" smtClean="0"/>
              <a:t>Practice</a:t>
            </a:r>
          </a:p>
          <a:p>
            <a:pPr marL="457200" lvl="1" indent="0">
              <a:buNone/>
            </a:pPr>
            <a:endParaRPr lang="en-AU" sz="2400" dirty="0" smtClean="0"/>
          </a:p>
          <a:p>
            <a:pPr marL="457200" lvl="1" indent="0">
              <a:buNone/>
            </a:pP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83295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ocial Skills Posters&amp;quot;&quot;/&gt;&lt;property id=&quot;20307&quot; value=&quot;259&quot;/&gt;&lt;/object&gt;&lt;object type=&quot;3&quot; unique_id=&quot;10005&quot;&gt;&lt;property id=&quot;20148&quot; value=&quot;5&quot;/&gt;&lt;property id=&quot;20300&quot; value=&quot;Slide 2 - &amp;quot;Get your Friend’s Attention&amp;quot;&quot;/&gt;&lt;property id=&quot;20307&quot; value=&quot;267&quot;/&gt;&lt;/object&gt;&lt;object type=&quot;3&quot; unique_id=&quot;10006&quot;&gt;&lt;property id=&quot;20148&quot; value=&quot;5&quot;/&gt;&lt;property id=&quot;20300&quot; value=&quot;Slide 3 - &amp;quot;Skill 1 – Getting Attention&amp;quot;&quot;/&gt;&lt;property id=&quot;20307&quot; value=&quot;264&quot;/&gt;&lt;/object&gt;&lt;object type=&quot;3&quot; unique_id=&quot;10007&quot;&gt;&lt;property id=&quot;20148&quot; value=&quot;5&quot;/&gt;&lt;property id=&quot;20300&quot; value=&quot;Slide 4 - &amp;quot;Giving&amp;quot;&quot;/&gt;&lt;property id=&quot;20307&quot; value=&quot;268&quot;/&gt;&lt;/object&gt;&lt;object type=&quot;3&quot; unique_id=&quot;10008&quot;&gt;&lt;property id=&quot;20148&quot; value=&quot;5&quot;/&gt;&lt;property id=&quot;20300&quot; value=&quot;Slide 5 - &amp;quot;Skill 2 – Giving&amp;quot;&quot;/&gt;&lt;property id=&quot;20307&quot; value=&quot;269&quot;/&gt;&lt;/object&gt;&lt;object type=&quot;3&quot; unique_id=&quot;10009&quot;&gt;&lt;property id=&quot;20148&quot; value=&quot;5&quot;/&gt;&lt;property id=&quot;20300&quot; value=&quot;Slide 6 - &amp;quot;Asking&amp;quot;&quot;/&gt;&lt;property id=&quot;20307&quot; value=&quot;260&quot;/&gt;&lt;/object&gt;&lt;object type=&quot;3&quot; unique_id=&quot;10010&quot;&gt;&lt;property id=&quot;20148&quot; value=&quot;5&quot;/&gt;&lt;property id=&quot;20300&quot; value=&quot;Slide 7 - &amp;quot;Skill 3 – Share Request – “Asking”&amp;quot;&quot;/&gt;&lt;property id=&quot;20307&quot; value=&quot;270&quot;/&gt;&lt;/object&gt;&lt;object type=&quot;3&quot; unique_id=&quot;10011&quot;&gt;&lt;property id=&quot;20148&quot; value=&quot;5&quot;/&gt;&lt;property id=&quot;20300&quot; value=&quot;Slide 8 - &amp;quot;Give a Play Idea&amp;quot;&quot;/&gt;&lt;property id=&quot;20307&quot; value=&quot;271&quot;/&gt;&lt;/object&gt;&lt;object type=&quot;3&quot; unique_id=&quot;10012&quot;&gt;&lt;property id=&quot;20148&quot; value=&quot;5&quot;/&gt;&lt;property id=&quot;20300&quot; value=&quot;Slide 9 - &amp;quot;Skill 4 – Play Organiser “Giving Ideas”&amp;quot;&quot;/&gt;&lt;property id=&quot;20307&quot; value=&quot;272&quot;/&gt;&lt;/object&gt;&lt;object type=&quot;3&quot; unique_id=&quot;10013&quot;&gt;&lt;property id=&quot;20148&quot; value=&quot;5&quot;/&gt;&lt;property id=&quot;20300&quot; value=&quot;Slide 10 - &amp;quot;Give a Compliment Outside&amp;quot;&quot;/&gt;&lt;property id=&quot;20307&quot; value=&quot;273&quot;/&gt;&lt;/object&gt;&lt;object type=&quot;3&quot; unique_id=&quot;10014&quot;&gt;&lt;property id=&quot;20148&quot; value=&quot;5&quot;/&gt;&lt;property id=&quot;20300&quot; value=&quot;Slide 11 - &amp;quot;Give a Compliment Inside&amp;quot;&quot;/&gt;&lt;property id=&quot;20307&quot; value=&quot;274&quot;/&gt;&lt;/object&gt;&lt;object type=&quot;3&quot; unique_id=&quot;10015&quot;&gt;&lt;property id=&quot;20148&quot; value=&quot;5&quot;/&gt;&lt;property id=&quot;20300&quot; value=&quot;Slide 12 - &amp;quot;Skill 5 – Give a Compliment&amp;quot;&quot;/&gt;&lt;property id=&quot;20307&quot; value=&quot;27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356</Words>
  <Application>Microsoft Office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Social Skills Posters</vt:lpstr>
      <vt:lpstr>Get your Friend’s Attention</vt:lpstr>
      <vt:lpstr>Skill 1 – Getting Attention</vt:lpstr>
      <vt:lpstr>Giving</vt:lpstr>
      <vt:lpstr>Skill 2 – Giving</vt:lpstr>
      <vt:lpstr>Asking</vt:lpstr>
      <vt:lpstr>Skill 3 – Share Request – “Asking”</vt:lpstr>
      <vt:lpstr>Give a Play Idea</vt:lpstr>
      <vt:lpstr>Skill 4 – Play Organiser “Giving Ideas”</vt:lpstr>
      <vt:lpstr>Give a Compliment Outside</vt:lpstr>
      <vt:lpstr>Give a Compliment Inside</vt:lpstr>
      <vt:lpstr>Skill 5 – Give a Compliment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Skills Posters</dc:title>
  <dc:creator>Jackson, Melanie</dc:creator>
  <cp:lastModifiedBy>Jackson, Melanie</cp:lastModifiedBy>
  <cp:revision>7</cp:revision>
  <dcterms:created xsi:type="dcterms:W3CDTF">2015-11-25T01:01:18Z</dcterms:created>
  <dcterms:modified xsi:type="dcterms:W3CDTF">2015-11-25T02:07:49Z</dcterms:modified>
</cp:coreProperties>
</file>