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07200" cy="9939338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9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209E-68FE-420A-AF38-56DCB3A6220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D702-537B-4270-9E26-A8E9ED274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776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209E-68FE-420A-AF38-56DCB3A6220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D702-537B-4270-9E26-A8E9ED274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219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209E-68FE-420A-AF38-56DCB3A6220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D702-537B-4270-9E26-A8E9ED274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21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209E-68FE-420A-AF38-56DCB3A6220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D702-537B-4270-9E26-A8E9ED274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075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209E-68FE-420A-AF38-56DCB3A6220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D702-537B-4270-9E26-A8E9ED274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538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209E-68FE-420A-AF38-56DCB3A6220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D702-537B-4270-9E26-A8E9ED274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785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209E-68FE-420A-AF38-56DCB3A6220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D702-537B-4270-9E26-A8E9ED274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342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209E-68FE-420A-AF38-56DCB3A6220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D702-537B-4270-9E26-A8E9ED274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92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209E-68FE-420A-AF38-56DCB3A6220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D702-537B-4270-9E26-A8E9ED274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161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209E-68FE-420A-AF38-56DCB3A6220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D702-537B-4270-9E26-A8E9ED274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94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209E-68FE-420A-AF38-56DCB3A6220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D702-537B-4270-9E26-A8E9ED274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275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3209E-68FE-420A-AF38-56DCB3A6220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4D702-537B-4270-9E26-A8E9ED2749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942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573016" y="39553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ounded Rectangle 5"/>
          <p:cNvSpPr/>
          <p:nvPr/>
        </p:nvSpPr>
        <p:spPr>
          <a:xfrm>
            <a:off x="629072" y="39553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ounded Rectangle 6"/>
          <p:cNvSpPr/>
          <p:nvPr/>
        </p:nvSpPr>
        <p:spPr>
          <a:xfrm>
            <a:off x="620688" y="327585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ounded Rectangle 7"/>
          <p:cNvSpPr/>
          <p:nvPr/>
        </p:nvSpPr>
        <p:spPr>
          <a:xfrm>
            <a:off x="620688" y="615617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3573016" y="327585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ounded Rectangle 9"/>
          <p:cNvSpPr/>
          <p:nvPr/>
        </p:nvSpPr>
        <p:spPr>
          <a:xfrm>
            <a:off x="3573016" y="615617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844042" y="3457010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3753036" y="611560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3753036" y="3462839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908720" y="6372200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908720" y="683568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3753036" y="6372200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1268760" y="63304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Hi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49080" y="60691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Bye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34480" y="34918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How are you?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77072" y="34198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I’m fine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68760" y="63001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please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21088" y="63001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t</a:t>
            </a:r>
            <a:r>
              <a:rPr lang="en-AU" dirty="0" smtClean="0"/>
              <a:t>hank you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65" y="1166837"/>
            <a:ext cx="2139795" cy="1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77"/>
          <a:stretch/>
        </p:blipFill>
        <p:spPr bwMode="auto">
          <a:xfrm>
            <a:off x="3789040" y="1043608"/>
            <a:ext cx="2191075" cy="1723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3921263"/>
            <a:ext cx="2203115" cy="1874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048" y="3975578"/>
            <a:ext cx="2152063" cy="182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050" y="6739191"/>
            <a:ext cx="2296926" cy="193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6785942"/>
            <a:ext cx="2069220" cy="1746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71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573016" y="39553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ounded Rectangle 5"/>
          <p:cNvSpPr/>
          <p:nvPr/>
        </p:nvSpPr>
        <p:spPr>
          <a:xfrm>
            <a:off x="629072" y="39553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ounded Rectangle 6"/>
          <p:cNvSpPr/>
          <p:nvPr/>
        </p:nvSpPr>
        <p:spPr>
          <a:xfrm>
            <a:off x="620688" y="327585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ounded Rectangle 7"/>
          <p:cNvSpPr/>
          <p:nvPr/>
        </p:nvSpPr>
        <p:spPr>
          <a:xfrm>
            <a:off x="620688" y="615617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3573016" y="327585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ounded Rectangle 9"/>
          <p:cNvSpPr/>
          <p:nvPr/>
        </p:nvSpPr>
        <p:spPr>
          <a:xfrm>
            <a:off x="3573016" y="615617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844042" y="3457010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3753036" y="611560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3753036" y="3462839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908720" y="6372200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908720" y="683568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3753036" y="6372200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1268760" y="59486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</a:t>
            </a:r>
            <a:r>
              <a:rPr lang="en-AU" dirty="0" smtClean="0"/>
              <a:t>xcuse me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49080" y="59486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sorry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33128" y="3494197"/>
            <a:ext cx="200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What’s your name?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49080" y="338618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I’m Jack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70640" y="6363978"/>
            <a:ext cx="1870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Nice to meet you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77072" y="63629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Can I play?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1043608"/>
            <a:ext cx="2224918" cy="18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272" y="971600"/>
            <a:ext cx="2309024" cy="196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3912666"/>
            <a:ext cx="2226430" cy="1883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244" y="3929834"/>
            <a:ext cx="2193044" cy="1866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6843237"/>
            <a:ext cx="2238783" cy="190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6886273"/>
            <a:ext cx="2124236" cy="1790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0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573016" y="39553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ounded Rectangle 5"/>
          <p:cNvSpPr/>
          <p:nvPr/>
        </p:nvSpPr>
        <p:spPr>
          <a:xfrm>
            <a:off x="629072" y="39553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ounded Rectangle 6"/>
          <p:cNvSpPr/>
          <p:nvPr/>
        </p:nvSpPr>
        <p:spPr>
          <a:xfrm>
            <a:off x="620688" y="327585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ounded Rectangle 7"/>
          <p:cNvSpPr/>
          <p:nvPr/>
        </p:nvSpPr>
        <p:spPr>
          <a:xfrm>
            <a:off x="620688" y="615617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3573016" y="327585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ounded Rectangle 9"/>
          <p:cNvSpPr/>
          <p:nvPr/>
        </p:nvSpPr>
        <p:spPr>
          <a:xfrm>
            <a:off x="3573016" y="6156176"/>
            <a:ext cx="2736304" cy="273630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844042" y="3457010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3753036" y="611560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3753036" y="3462839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908720" y="6372200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908720" y="683568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3753036" y="6372200"/>
            <a:ext cx="216024" cy="21602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1268760" y="6115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I’m having fun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77072" y="53490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</a:t>
            </a:r>
            <a:r>
              <a:rPr lang="en-AU" dirty="0" smtClean="0"/>
              <a:t>ee you later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80728" y="34825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What’s new with you?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49080" y="339890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Guess what?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1259632"/>
            <a:ext cx="204287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11"/>
          <a:stretch/>
        </p:blipFill>
        <p:spPr bwMode="auto">
          <a:xfrm>
            <a:off x="3789040" y="1115616"/>
            <a:ext cx="2311550" cy="1841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4644008"/>
            <a:ext cx="2441823" cy="86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4139952"/>
            <a:ext cx="1970565" cy="1676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0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6</cp:revision>
  <cp:lastPrinted>2015-11-18T03:34:34Z</cp:lastPrinted>
  <dcterms:created xsi:type="dcterms:W3CDTF">2015-11-18T03:30:47Z</dcterms:created>
  <dcterms:modified xsi:type="dcterms:W3CDTF">2015-11-18T04:20:59Z</dcterms:modified>
</cp:coreProperties>
</file>