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33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20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28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81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60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69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81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92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49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70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81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97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-108520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600" b="1" dirty="0" smtClean="0">
                <a:latin typeface="Century Gothic" panose="020B0502020202020204" pitchFamily="34" charset="0"/>
              </a:rPr>
              <a:t>READY TO WORK</a:t>
            </a:r>
            <a:endParaRPr lang="en-AU" sz="4600" b="1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72816" y="1075047"/>
            <a:ext cx="3024336" cy="16967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4" b="13446"/>
          <a:stretch/>
        </p:blipFill>
        <p:spPr bwMode="auto">
          <a:xfrm>
            <a:off x="2420888" y="5364088"/>
            <a:ext cx="1761108" cy="111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1772871" y="4891471"/>
            <a:ext cx="3024336" cy="16967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ounded Rectangle 36"/>
          <p:cNvSpPr/>
          <p:nvPr/>
        </p:nvSpPr>
        <p:spPr>
          <a:xfrm>
            <a:off x="1772816" y="3019263"/>
            <a:ext cx="3024336" cy="16967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ounded Rectangle 37"/>
          <p:cNvSpPr/>
          <p:nvPr/>
        </p:nvSpPr>
        <p:spPr>
          <a:xfrm>
            <a:off x="908720" y="6804248"/>
            <a:ext cx="4968552" cy="22322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1916832" y="111561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entury Gothic" panose="020B0502020202020204" pitchFamily="34" charset="0"/>
              </a:rPr>
              <a:t>Feet on the floor</a:t>
            </a:r>
            <a:endParaRPr lang="en-AU" sz="20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16887" y="301976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entury Gothic" panose="020B0502020202020204" pitchFamily="34" charset="0"/>
              </a:rPr>
              <a:t>Look at the teacher</a:t>
            </a:r>
            <a:endParaRPr lang="en-AU" sz="20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97673" y="493204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entury Gothic" panose="020B0502020202020204" pitchFamily="34" charset="0"/>
              </a:rPr>
              <a:t>Quiet hands</a:t>
            </a:r>
            <a:endParaRPr lang="en-AU" sz="20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97673" y="683618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entury Gothic" panose="020B0502020202020204" pitchFamily="34" charset="0"/>
              </a:rPr>
              <a:t>I’m ready to work</a:t>
            </a:r>
            <a:endParaRPr lang="en-AU" sz="2000" dirty="0">
              <a:latin typeface="Century Gothic" panose="020B0502020202020204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4" b="7970"/>
          <a:stretch/>
        </p:blipFill>
        <p:spPr bwMode="auto">
          <a:xfrm>
            <a:off x="1916833" y="3603687"/>
            <a:ext cx="1224136" cy="89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16735" y="3569173"/>
            <a:ext cx="1217241" cy="100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2" r="23249"/>
          <a:stretch/>
        </p:blipFill>
        <p:spPr bwMode="auto">
          <a:xfrm>
            <a:off x="2916968" y="1483566"/>
            <a:ext cx="728055" cy="125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7308304"/>
            <a:ext cx="1998657" cy="170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84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0&quot;&gt;&lt;object type=&quot;3&quot; unique_id=&quot;10021&quot;&gt;&lt;property id=&quot;20148&quot; value=&quot;5&quot;/&gt;&lt;property id=&quot;20300&quot; value=&quot;Slide 1&quot;/&gt;&lt;property id=&quot;20307&quot; value=&quot;256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11</cp:revision>
  <dcterms:created xsi:type="dcterms:W3CDTF">2016-06-10T00:42:04Z</dcterms:created>
  <dcterms:modified xsi:type="dcterms:W3CDTF">2016-06-10T02:38:57Z</dcterms:modified>
</cp:coreProperties>
</file>