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94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92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59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4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4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47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67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9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03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4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0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F1D4-B63B-4087-AB03-9576FAAD30E8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D806-05D5-4959-81B3-DDEF1A5E94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25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404664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203848" y="404664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156176" y="404664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51520" y="3573016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203848" y="3573016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156176" y="3573016"/>
            <a:ext cx="2736304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7" t="10910" r="10402" b="7991"/>
          <a:stretch/>
        </p:blipFill>
        <p:spPr bwMode="auto">
          <a:xfrm>
            <a:off x="611560" y="1196752"/>
            <a:ext cx="2031996" cy="17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It’s OK to make a mistake.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78413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If I make a mistake on my work it is all right.</a:t>
            </a:r>
          </a:p>
          <a:p>
            <a:r>
              <a:rPr lang="en-AU" dirty="0" smtClean="0"/>
              <a:t>Everyone makes mistakes.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228184" y="47667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After making a mistake I can go back and fix the mistake.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10697" y="364502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If I </a:t>
            </a:r>
            <a:r>
              <a:rPr lang="en-AU" dirty="0" smtClean="0"/>
              <a:t>make </a:t>
            </a:r>
            <a:r>
              <a:rPr lang="en-AU" dirty="0" smtClean="0"/>
              <a:t>the same mistake again I can go back until I get it right.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292618" y="364502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Everyone makes mistakes and it’s OK.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364502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That’s how I learn. That’s how others learn too.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5" b="25495"/>
          <a:stretch/>
        </p:blipFill>
        <p:spPr bwMode="auto">
          <a:xfrm>
            <a:off x="3303285" y="1675295"/>
            <a:ext cx="2571750" cy="139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00001"/>
            <a:ext cx="1944216" cy="164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52" y="4581128"/>
            <a:ext cx="1891904" cy="160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7" t="10910" r="10402" b="7991"/>
          <a:stretch/>
        </p:blipFill>
        <p:spPr bwMode="auto">
          <a:xfrm>
            <a:off x="3573162" y="4438631"/>
            <a:ext cx="2031996" cy="17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59" y="4568354"/>
            <a:ext cx="1875032" cy="160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8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Jenny Rossiter</cp:lastModifiedBy>
  <cp:revision>4</cp:revision>
  <dcterms:created xsi:type="dcterms:W3CDTF">2016-06-10T00:27:47Z</dcterms:created>
  <dcterms:modified xsi:type="dcterms:W3CDTF">2016-06-16T07:28:27Z</dcterms:modified>
</cp:coreProperties>
</file>