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64" y="611977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LUNCH TIME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542281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81125" y="1556792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Bell rings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1760" y="1542281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4644008" y="1542281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6876256" y="1542281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79512" y="3789040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2411760" y="3789040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4644008" y="3789040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6876256" y="3789040"/>
            <a:ext cx="2088232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2407221" y="1556792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Eat lunch inside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77869" y="1558836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Play outside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5621" y="1549311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Bell rings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5621" y="5538594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latin typeface="Century Gothic" panose="020B0502020202020204" pitchFamily="34" charset="0"/>
              </a:rPr>
              <a:t>i</a:t>
            </a:r>
            <a:r>
              <a:rPr lang="en-AU" sz="1600" dirty="0" smtClean="0">
                <a:latin typeface="Century Gothic" panose="020B0502020202020204" pitchFamily="34" charset="0"/>
              </a:rPr>
              <a:t>n the sandpit.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96572" y="3790955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Bell rings, line up.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22823" y="5292497"/>
            <a:ext cx="2086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latin typeface="Century Gothic" panose="020B0502020202020204" pitchFamily="34" charset="0"/>
              </a:rPr>
              <a:t>o</a:t>
            </a:r>
            <a:r>
              <a:rPr lang="en-AU" sz="1600" dirty="0" smtClean="0">
                <a:latin typeface="Century Gothic" panose="020B0502020202020204" pitchFamily="34" charset="0"/>
              </a:rPr>
              <a:t>n the top playground,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6880" y="3795172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You can play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6" r="20474"/>
          <a:stretch/>
        </p:blipFill>
        <p:spPr bwMode="auto">
          <a:xfrm>
            <a:off x="2699792" y="2295574"/>
            <a:ext cx="904875" cy="120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81125" y="5523632"/>
            <a:ext cx="208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Century Gothic" panose="020B0502020202020204" pitchFamily="34" charset="0"/>
              </a:rPr>
              <a:t>o</a:t>
            </a:r>
            <a:r>
              <a:rPr lang="en-AU" sz="1600" dirty="0" smtClean="0">
                <a:latin typeface="Century Gothic" panose="020B0502020202020204" pitchFamily="34" charset="0"/>
              </a:rPr>
              <a:t>n the equipment,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6" r="26455"/>
          <a:stretch/>
        </p:blipFill>
        <p:spPr bwMode="auto">
          <a:xfrm>
            <a:off x="3604667" y="2411439"/>
            <a:ext cx="567283" cy="108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9" y="2113741"/>
            <a:ext cx="1635819" cy="138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397" y="2113741"/>
            <a:ext cx="1635819" cy="138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532" y="2113741"/>
            <a:ext cx="1432697" cy="121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5860"/>
            <a:ext cx="1519475" cy="129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794" y="3920845"/>
            <a:ext cx="1616174" cy="138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1801937" cy="152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2"/>
          <a:stretch/>
        </p:blipFill>
        <p:spPr bwMode="auto">
          <a:xfrm>
            <a:off x="7388601" y="4374232"/>
            <a:ext cx="1503879" cy="135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3"/>
          <a:stretch/>
        </p:blipFill>
        <p:spPr bwMode="auto">
          <a:xfrm>
            <a:off x="6972300" y="4301507"/>
            <a:ext cx="488404" cy="49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16</cp:revision>
  <dcterms:created xsi:type="dcterms:W3CDTF">2016-06-10T02:29:58Z</dcterms:created>
  <dcterms:modified xsi:type="dcterms:W3CDTF">2016-07-22T04:53:13Z</dcterms:modified>
</cp:coreProperties>
</file>