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6858000" cy="9144000" type="screen4x3"/>
  <p:notesSz cx="6807200" cy="99393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5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26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28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56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670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05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17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89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8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19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837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2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68F6C-7083-4D95-887D-1E4A71E21792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535A-EF4F-4FDC-8668-2409DD364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13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ircle time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library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sport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playground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swing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recess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secretary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class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swim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lunch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snack food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office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802233"/>
            <a:ext cx="1618262" cy="139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755576"/>
            <a:ext cx="169674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839" y="739605"/>
            <a:ext cx="1696393" cy="143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37" y="2987269"/>
            <a:ext cx="1697394" cy="144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33" y="2893061"/>
            <a:ext cx="1808386" cy="15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2915816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0" y="5053301"/>
            <a:ext cx="1808386" cy="15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718" y="5053301"/>
            <a:ext cx="1808386" cy="15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5148064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74" y="7236296"/>
            <a:ext cx="1808282" cy="153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50" y="7222909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98" y="7265339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4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</a:t>
            </a:r>
            <a:r>
              <a:rPr lang="en-AU" dirty="0" smtClean="0"/>
              <a:t>ut coat on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boots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n</a:t>
            </a:r>
            <a:r>
              <a:rPr lang="en-AU" dirty="0" smtClean="0"/>
              <a:t>ame tag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omputer game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</a:t>
            </a:r>
            <a:r>
              <a:rPr lang="en-AU" dirty="0" smtClean="0"/>
              <a:t>tory time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journal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crayons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</a:t>
            </a:r>
            <a:r>
              <a:rPr lang="en-AU" dirty="0" smtClean="0"/>
              <a:t>elt boards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textas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computer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pencil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art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18989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683568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98" y="718988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2951237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50" y="2951236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3023245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075501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703" y="5148359"/>
            <a:ext cx="1696393" cy="143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98" y="5111477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0" y="7309001"/>
            <a:ext cx="1611082" cy="136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8" y="7343725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7271717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v</a:t>
            </a:r>
            <a:r>
              <a:rPr lang="en-AU" dirty="0" smtClean="0"/>
              <a:t>isual schedule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timetable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book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writing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assembly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play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read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bus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</a:t>
            </a:r>
            <a:r>
              <a:rPr lang="en-AU" dirty="0" smtClean="0"/>
              <a:t>usical instruments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excursion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music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</a:t>
            </a:r>
            <a:r>
              <a:rPr lang="en-AU" dirty="0" smtClean="0"/>
              <a:t>ensory area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2" b="13074"/>
          <a:stretch/>
        </p:blipFill>
        <p:spPr bwMode="auto">
          <a:xfrm>
            <a:off x="324470" y="1115616"/>
            <a:ext cx="1808386" cy="95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8"/>
          <a:stretch/>
        </p:blipFill>
        <p:spPr bwMode="auto">
          <a:xfrm>
            <a:off x="4772669" y="746687"/>
            <a:ext cx="1824683" cy="144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853713"/>
            <a:ext cx="1581119" cy="134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84" y="2951237"/>
            <a:ext cx="1722872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87" y="2987824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127" y="3167261"/>
            <a:ext cx="1478089" cy="126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" y="5183485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211" y="5111477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62" y="5111477"/>
            <a:ext cx="1686868" cy="144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15" y="7343725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768" y="7297710"/>
            <a:ext cx="1624385" cy="137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64" y="7415733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ooking class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t</a:t>
            </a:r>
            <a:r>
              <a:rPr lang="en-AU" dirty="0" smtClean="0"/>
              <a:t>able activity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hoice time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drink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drink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eat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break time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reak time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a</a:t>
            </a:r>
            <a:r>
              <a:rPr lang="en-AU" dirty="0" smtClean="0"/>
              <a:t>ll done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work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finished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choir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755576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683568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335" y="755576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9" y="2951237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68" y="2915816"/>
            <a:ext cx="1696393" cy="143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2987824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9" y="5111477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8" y="5111477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5004048"/>
            <a:ext cx="1840409" cy="15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9" y="7247100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7199709"/>
            <a:ext cx="1824683" cy="154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343725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</a:t>
            </a:r>
            <a:r>
              <a:rPr lang="en-AU" dirty="0" smtClean="0"/>
              <a:t>chool work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workbook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</a:t>
            </a:r>
            <a:r>
              <a:rPr lang="en-AU" dirty="0" smtClean="0"/>
              <a:t>peech therapy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puzzle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t</a:t>
            </a:r>
            <a:r>
              <a:rPr lang="en-AU" dirty="0" smtClean="0"/>
              <a:t>oy cars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</a:t>
            </a:r>
            <a:r>
              <a:rPr lang="en-AU" dirty="0" smtClean="0"/>
              <a:t>lay kitchen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roll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match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blocks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paint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d</a:t>
            </a:r>
            <a:r>
              <a:rPr lang="en-AU" dirty="0" smtClean="0"/>
              <a:t>ress up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w</a:t>
            </a:r>
            <a:r>
              <a:rPr lang="en-AU" dirty="0" smtClean="0"/>
              <a:t>eighted vest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63" y="816990"/>
            <a:ext cx="1624385" cy="137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16990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47614"/>
            <a:ext cx="1664390" cy="141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2915816"/>
            <a:ext cx="1768401" cy="150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3023245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43" y="2915816"/>
            <a:ext cx="1768401" cy="150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5148064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09" y="5472683"/>
            <a:ext cx="12725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27" y="5148064"/>
            <a:ext cx="1485335" cy="126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2" y="7245588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65"/>
          <a:stretch/>
        </p:blipFill>
        <p:spPr bwMode="auto">
          <a:xfrm>
            <a:off x="2768711" y="7312483"/>
            <a:ext cx="1596393" cy="136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7325631"/>
            <a:ext cx="1591489" cy="13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7205240"/>
            <a:ext cx="630953" cy="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20888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653136" y="251520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88640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420888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53136" y="248376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88640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2420888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653136" y="464400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88640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420888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653136" y="6804248"/>
            <a:ext cx="201622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32656" y="3235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</a:t>
            </a:r>
            <a:r>
              <a:rPr lang="en-AU" dirty="0" smtClean="0"/>
              <a:t>lay dough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3327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</a:t>
            </a:r>
            <a:r>
              <a:rPr lang="en-AU" dirty="0" smtClean="0"/>
              <a:t>ree time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797152" y="3419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calendar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775076" y="47061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l</a:t>
            </a:r>
            <a:r>
              <a:rPr lang="en-AU" dirty="0" smtClean="0"/>
              <a:t>isten to music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567211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walk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332656" y="4716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</a:t>
            </a:r>
            <a:r>
              <a:rPr lang="en-AU" dirty="0" smtClean="0"/>
              <a:t>ish tank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32656" y="254592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backpack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596927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Go Fish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2555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</a:t>
            </a:r>
            <a:r>
              <a:rPr lang="en-AU" dirty="0" smtClean="0"/>
              <a:t>hange shoes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oom box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2596927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raincoat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3265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friends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793637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749737"/>
            <a:ext cx="1653689" cy="1376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818144"/>
            <a:ext cx="1570172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1"/>
          <a:stretch/>
        </p:blipFill>
        <p:spPr bwMode="auto">
          <a:xfrm>
            <a:off x="609255" y="3059832"/>
            <a:ext cx="136558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927" y="3023245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27" y="2951237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085348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7" r="17615"/>
          <a:stretch/>
        </p:blipFill>
        <p:spPr bwMode="auto">
          <a:xfrm>
            <a:off x="2878295" y="5115540"/>
            <a:ext cx="1107975" cy="14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5183485"/>
            <a:ext cx="1638862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271717"/>
            <a:ext cx="1739846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434" y="7271717"/>
            <a:ext cx="1739845" cy="147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27" y="7293956"/>
            <a:ext cx="1655009" cy="140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1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3&quot;/&gt;&lt;property id=&quot;20307&quot; value=&quot;263&quot;/&gt;&lt;/object&gt;&lt;object type=&quot;3&quot; unique_id=&quot;10007&quot;&gt;&lt;property id=&quot;20148&quot; value=&quot;5&quot;/&gt;&lt;property id=&quot;20300&quot; value=&quot;Slide 4&quot;/&gt;&lt;property id=&quot;20307&quot; value=&quot;264&quot;/&gt;&lt;/object&gt;&lt;object type=&quot;3&quot; unique_id=&quot;10008&quot;&gt;&lt;property id=&quot;20148&quot; value=&quot;5&quot;/&gt;&lt;property id=&quot;20300&quot; value=&quot;Slide 5&quot;/&gt;&lt;property id=&quot;20307&quot; value=&quot;265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103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11</cp:revision>
  <cp:lastPrinted>2016-03-10T22:52:36Z</cp:lastPrinted>
  <dcterms:created xsi:type="dcterms:W3CDTF">2016-03-10T22:48:42Z</dcterms:created>
  <dcterms:modified xsi:type="dcterms:W3CDTF">2016-03-11T01:13:28Z</dcterms:modified>
</cp:coreProperties>
</file>