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352" y="4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17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19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01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7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92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749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215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722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18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89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865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3A42-85C4-4D96-ABAD-DF40562A676D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C0C6-BEC9-4FF5-9397-732EB96132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91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au/imgres?imgurl=http%3A%2F%2Ftx.english-ch.com%2Fteacher%2Fjane%2Freading-teacher-color.gif&amp;imgrefurl=http%3A%2F%2Ftx.english-ch.com%2Fteacher%2Fjane%2Flevel-a%2Ffun-reading-show%2F&amp;docid=wuYjMFZJun4M4M&amp;tbnid=oGktGzEcNLWJ2M%3A&amp;w=331&amp;h=432&amp;ved=0ahUKEwiD6tKnv4LLAhUHIKYKHcSeDPAQxiAIAg&amp;iact=c&amp;ictx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om.au/imgres?imgurl=http%3A%2F%2Ftx.english-ch.com%2Fteacher%2Fjane%2Freading-teacher-color.gif&amp;imgrefurl=http%3A%2F%2Ftx.english-ch.com%2Fteacher%2Fjane%2Flevel-a%2Ffun-reading-show%2F&amp;docid=wuYjMFZJun4M4M&amp;tbnid=oGktGzEcNLWJ2M%3A&amp;w=331&amp;h=432&amp;ved=0ahUKEwiD6tKnv4LLAhUHIKYKHcSeDPAQxiAIAg&amp;iact=c&amp;ictx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3705" y="89959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/>
              <a:t>At Gadara School</a:t>
            </a:r>
            <a:endParaRPr lang="en-AU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1735764" y="2339752"/>
            <a:ext cx="3132348" cy="53765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2537901" y="492958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Insert child’s photo…..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35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2900" y="107504"/>
            <a:ext cx="6172200" cy="1037464"/>
          </a:xfrm>
        </p:spPr>
        <p:txBody>
          <a:bodyPr/>
          <a:lstStyle/>
          <a:p>
            <a:r>
              <a:rPr lang="en-AU" b="1" dirty="0" smtClean="0"/>
              <a:t>At School</a:t>
            </a:r>
            <a:endParaRPr lang="en-AU" b="1" dirty="0"/>
          </a:p>
        </p:txBody>
      </p:sp>
      <p:sp>
        <p:nvSpPr>
          <p:cNvPr id="5" name="Rectangle 4"/>
          <p:cNvSpPr/>
          <p:nvPr/>
        </p:nvSpPr>
        <p:spPr>
          <a:xfrm>
            <a:off x="548680" y="1331640"/>
            <a:ext cx="5760640" cy="3240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548680" y="5292080"/>
            <a:ext cx="5760640" cy="3240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2" r="8390"/>
          <a:stretch/>
        </p:blipFill>
        <p:spPr bwMode="auto">
          <a:xfrm>
            <a:off x="764703" y="1835696"/>
            <a:ext cx="209020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419" y="1547664"/>
            <a:ext cx="2097845" cy="275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" r="49797"/>
          <a:stretch/>
        </p:blipFill>
        <p:spPr bwMode="auto">
          <a:xfrm>
            <a:off x="764704" y="6228184"/>
            <a:ext cx="5294374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4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71" y="179512"/>
            <a:ext cx="6172200" cy="965456"/>
          </a:xfrm>
        </p:spPr>
        <p:txBody>
          <a:bodyPr/>
          <a:lstStyle/>
          <a:p>
            <a:r>
              <a:rPr lang="en-AU" b="1" dirty="0" smtClean="0"/>
              <a:t>At School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518651" y="1259632"/>
            <a:ext cx="5760640" cy="3240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548680" y="4788024"/>
            <a:ext cx="5760640" cy="39604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44" y="4909914"/>
            <a:ext cx="4963451" cy="369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763688"/>
            <a:ext cx="28956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016" y="1547664"/>
            <a:ext cx="1484572" cy="126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219" y="3016225"/>
            <a:ext cx="1657045" cy="141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365104" y="1547664"/>
            <a:ext cx="1360484" cy="12648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44780" y="3089696"/>
            <a:ext cx="1360484" cy="12648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7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970" y="179512"/>
            <a:ext cx="6172200" cy="936104"/>
          </a:xfrm>
        </p:spPr>
        <p:txBody>
          <a:bodyPr/>
          <a:lstStyle/>
          <a:p>
            <a:r>
              <a:rPr lang="en-AU" b="1" dirty="0" smtClean="0"/>
              <a:t>At School</a:t>
            </a:r>
            <a:endParaRPr lang="en-AU" b="1" dirty="0"/>
          </a:p>
        </p:txBody>
      </p:sp>
      <p:sp>
        <p:nvSpPr>
          <p:cNvPr id="5" name="Rectangle 4"/>
          <p:cNvSpPr/>
          <p:nvPr/>
        </p:nvSpPr>
        <p:spPr>
          <a:xfrm>
            <a:off x="548680" y="4788024"/>
            <a:ext cx="5760640" cy="39604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4932040"/>
            <a:ext cx="4970685" cy="369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8651" y="1259632"/>
            <a:ext cx="5760640" cy="3240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9" r="17636"/>
          <a:stretch/>
        </p:blipFill>
        <p:spPr bwMode="auto">
          <a:xfrm>
            <a:off x="980728" y="1677344"/>
            <a:ext cx="1913861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0" r="15300"/>
          <a:stretch/>
        </p:blipFill>
        <p:spPr bwMode="auto">
          <a:xfrm>
            <a:off x="3573016" y="1744512"/>
            <a:ext cx="1935127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4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80" y="4788024"/>
            <a:ext cx="5760640" cy="39604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518651" y="1259632"/>
            <a:ext cx="5760640" cy="3240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2871" y="179512"/>
            <a:ext cx="6172200" cy="965456"/>
          </a:xfrm>
        </p:spPr>
        <p:txBody>
          <a:bodyPr/>
          <a:lstStyle/>
          <a:p>
            <a:r>
              <a:rPr lang="en-AU" b="1" dirty="0" smtClean="0"/>
              <a:t>At School</a:t>
            </a:r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45" y="6012160"/>
            <a:ext cx="5476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45" y="1691680"/>
            <a:ext cx="28956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435" y="1533221"/>
            <a:ext cx="2097845" cy="275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1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80" y="4788024"/>
            <a:ext cx="5760640" cy="39604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518651" y="1259632"/>
            <a:ext cx="5760640" cy="3240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2871" y="179512"/>
            <a:ext cx="6172200" cy="965456"/>
          </a:xfrm>
        </p:spPr>
        <p:txBody>
          <a:bodyPr/>
          <a:lstStyle/>
          <a:p>
            <a:r>
              <a:rPr lang="en-AU" b="1" dirty="0" smtClean="0"/>
              <a:t>At School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69" y="5508104"/>
            <a:ext cx="5408835" cy="230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1" r="8261"/>
          <a:stretch/>
        </p:blipFill>
        <p:spPr bwMode="auto">
          <a:xfrm>
            <a:off x="836712" y="1672977"/>
            <a:ext cx="2286001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784" y="1835696"/>
            <a:ext cx="2462029" cy="209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5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80" y="4788024"/>
            <a:ext cx="5760640" cy="39604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518651" y="1259632"/>
            <a:ext cx="5760640" cy="32403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2871" y="179512"/>
            <a:ext cx="6172200" cy="965456"/>
          </a:xfrm>
        </p:spPr>
        <p:txBody>
          <a:bodyPr/>
          <a:lstStyle/>
          <a:p>
            <a:r>
              <a:rPr lang="en-AU" b="1" dirty="0" smtClean="0"/>
              <a:t>At School</a:t>
            </a:r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01"/>
          <a:stretch/>
        </p:blipFill>
        <p:spPr bwMode="auto">
          <a:xfrm>
            <a:off x="708033" y="5364088"/>
            <a:ext cx="5457271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9" r="14337"/>
          <a:stretch/>
        </p:blipFill>
        <p:spPr bwMode="auto">
          <a:xfrm flipH="1">
            <a:off x="708033" y="1619672"/>
            <a:ext cx="1881964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704" y="1619672"/>
            <a:ext cx="28956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6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At School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At School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At School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At School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At School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At School&amp;quot;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At School</vt:lpstr>
      <vt:lpstr>At School</vt:lpstr>
      <vt:lpstr>At School</vt:lpstr>
      <vt:lpstr>At School</vt:lpstr>
      <vt:lpstr>At School</vt:lpstr>
      <vt:lpstr>At School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10</cp:revision>
  <dcterms:created xsi:type="dcterms:W3CDTF">2016-02-18T23:11:17Z</dcterms:created>
  <dcterms:modified xsi:type="dcterms:W3CDTF">2016-02-19T01:47:34Z</dcterms:modified>
</cp:coreProperties>
</file>