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72" y="4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740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495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6888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1976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78389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07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889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525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919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866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333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C845-A998-48E3-A599-7D7D2E879CAA}" type="datetimeFigureOut">
              <a:rPr lang="en-AU" smtClean="0"/>
              <a:t>29/04/2016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88A4-33BD-48A0-9B73-C278D1CCEA4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104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0648" y="395536"/>
            <a:ext cx="6336704" cy="7920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404664" y="467544"/>
            <a:ext cx="60486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i="1" dirty="0" smtClean="0"/>
              <a:t>I need to keep my hands to myself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32656" y="1403648"/>
            <a:ext cx="6192688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Rounded Rectangle 6"/>
          <p:cNvSpPr/>
          <p:nvPr/>
        </p:nvSpPr>
        <p:spPr>
          <a:xfrm>
            <a:off x="332656" y="2915816"/>
            <a:ext cx="6192688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Rounded Rectangle 7"/>
          <p:cNvSpPr/>
          <p:nvPr/>
        </p:nvSpPr>
        <p:spPr>
          <a:xfrm>
            <a:off x="332656" y="4427984"/>
            <a:ext cx="6192688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Rounded Rectangle 8"/>
          <p:cNvSpPr/>
          <p:nvPr/>
        </p:nvSpPr>
        <p:spPr>
          <a:xfrm>
            <a:off x="332656" y="5940152"/>
            <a:ext cx="6192688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Rounded Rectangle 9"/>
          <p:cNvSpPr/>
          <p:nvPr/>
        </p:nvSpPr>
        <p:spPr>
          <a:xfrm>
            <a:off x="332656" y="7452320"/>
            <a:ext cx="6192688" cy="13681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" name="TextBox 10"/>
          <p:cNvSpPr txBox="1"/>
          <p:nvPr/>
        </p:nvSpPr>
        <p:spPr>
          <a:xfrm>
            <a:off x="332656" y="1403648"/>
            <a:ext cx="417646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When I feel upset I sometimes put my hands on other people.</a:t>
            </a:r>
            <a:endParaRPr lang="en-AU" sz="2600" dirty="0"/>
          </a:p>
        </p:txBody>
      </p:sp>
      <p:sp>
        <p:nvSpPr>
          <p:cNvPr id="12" name="TextBox 11"/>
          <p:cNvSpPr txBox="1"/>
          <p:nvPr/>
        </p:nvSpPr>
        <p:spPr>
          <a:xfrm>
            <a:off x="332656" y="3175392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When I put my hands on other people, I need to stop.</a:t>
            </a:r>
            <a:endParaRPr lang="en-AU" sz="2600" dirty="0"/>
          </a:p>
        </p:txBody>
      </p:sp>
      <p:sp>
        <p:nvSpPr>
          <p:cNvPr id="13" name="TextBox 12"/>
          <p:cNvSpPr txBox="1"/>
          <p:nvPr/>
        </p:nvSpPr>
        <p:spPr>
          <a:xfrm>
            <a:off x="404664" y="4644008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I need to keep my hands to myself.</a:t>
            </a:r>
            <a:endParaRPr lang="en-AU" sz="2600" dirty="0"/>
          </a:p>
        </p:txBody>
      </p:sp>
      <p:sp>
        <p:nvSpPr>
          <p:cNvPr id="14" name="TextBox 13"/>
          <p:cNvSpPr txBox="1"/>
          <p:nvPr/>
        </p:nvSpPr>
        <p:spPr>
          <a:xfrm>
            <a:off x="404664" y="6156176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I can take 5 big breaths. This will help me to stay calm.</a:t>
            </a:r>
            <a:endParaRPr lang="en-AU" sz="2600" dirty="0"/>
          </a:p>
        </p:txBody>
      </p:sp>
      <p:sp>
        <p:nvSpPr>
          <p:cNvPr id="15" name="TextBox 14"/>
          <p:cNvSpPr txBox="1"/>
          <p:nvPr/>
        </p:nvSpPr>
        <p:spPr>
          <a:xfrm>
            <a:off x="404664" y="7711896"/>
            <a:ext cx="417646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600" dirty="0" smtClean="0"/>
              <a:t>My teacher is happy when I keep my hands to myself.</a:t>
            </a:r>
            <a:endParaRPr lang="en-AU" sz="2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2807" y="1502693"/>
            <a:ext cx="1400489" cy="119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9" t="6989" r="12780" b="7697"/>
          <a:stretch/>
        </p:blipFill>
        <p:spPr bwMode="auto">
          <a:xfrm>
            <a:off x="5391910" y="3137987"/>
            <a:ext cx="989418" cy="1001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7" r="19373"/>
          <a:stretch/>
        </p:blipFill>
        <p:spPr bwMode="auto">
          <a:xfrm>
            <a:off x="4538101" y="3104591"/>
            <a:ext cx="763107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93"/>
          <a:stretch/>
        </p:blipFill>
        <p:spPr bwMode="auto">
          <a:xfrm>
            <a:off x="4791992" y="4572000"/>
            <a:ext cx="144532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1775" y="6101680"/>
            <a:ext cx="1325537" cy="113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804" y="7524328"/>
            <a:ext cx="1417492" cy="1203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648" y="7956376"/>
            <a:ext cx="258033" cy="221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23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71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4</cp:revision>
  <dcterms:created xsi:type="dcterms:W3CDTF">2016-04-29T04:47:52Z</dcterms:created>
  <dcterms:modified xsi:type="dcterms:W3CDTF">2016-04-29T05:18:50Z</dcterms:modified>
</cp:coreProperties>
</file>