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58" r:id="rId4"/>
    <p:sldId id="259" r:id="rId5"/>
    <p:sldId id="260" r:id="rId6"/>
    <p:sldId id="261" r:id="rId7"/>
    <p:sldId id="263" r:id="rId8"/>
    <p:sldId id="264" r:id="rId9"/>
    <p:sldId id="265" r:id="rId10"/>
    <p:sldId id="266" r:id="rId11"/>
    <p:sldId id="267" r:id="rId12"/>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104" y="4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FE68D572-D8EC-4F02-B0F0-B032CA965D86}" type="datetimeFigureOut">
              <a:rPr lang="en-AU" smtClean="0"/>
              <a:t>29/11/2015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94B4570-206C-446E-88C2-9DF999B4CAC9}" type="slidenum">
              <a:rPr lang="en-AU" smtClean="0"/>
              <a:t>‹#›</a:t>
            </a:fld>
            <a:endParaRPr lang="en-AU"/>
          </a:p>
        </p:txBody>
      </p:sp>
    </p:spTree>
    <p:extLst>
      <p:ext uri="{BB962C8B-B14F-4D97-AF65-F5344CB8AC3E}">
        <p14:creationId xmlns:p14="http://schemas.microsoft.com/office/powerpoint/2010/main" val="2919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E68D572-D8EC-4F02-B0F0-B032CA965D86}" type="datetimeFigureOut">
              <a:rPr lang="en-AU" smtClean="0"/>
              <a:t>29/11/2015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94B4570-206C-446E-88C2-9DF999B4CAC9}" type="slidenum">
              <a:rPr lang="en-AU" smtClean="0"/>
              <a:t>‹#›</a:t>
            </a:fld>
            <a:endParaRPr lang="en-AU"/>
          </a:p>
        </p:txBody>
      </p:sp>
    </p:spTree>
    <p:extLst>
      <p:ext uri="{BB962C8B-B14F-4D97-AF65-F5344CB8AC3E}">
        <p14:creationId xmlns:p14="http://schemas.microsoft.com/office/powerpoint/2010/main" val="643378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E68D572-D8EC-4F02-B0F0-B032CA965D86}" type="datetimeFigureOut">
              <a:rPr lang="en-AU" smtClean="0"/>
              <a:t>29/11/2015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94B4570-206C-446E-88C2-9DF999B4CAC9}" type="slidenum">
              <a:rPr lang="en-AU" smtClean="0"/>
              <a:t>‹#›</a:t>
            </a:fld>
            <a:endParaRPr lang="en-AU"/>
          </a:p>
        </p:txBody>
      </p:sp>
    </p:spTree>
    <p:extLst>
      <p:ext uri="{BB962C8B-B14F-4D97-AF65-F5344CB8AC3E}">
        <p14:creationId xmlns:p14="http://schemas.microsoft.com/office/powerpoint/2010/main" val="780005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E68D572-D8EC-4F02-B0F0-B032CA965D86}" type="datetimeFigureOut">
              <a:rPr lang="en-AU" smtClean="0"/>
              <a:t>29/11/2015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94B4570-206C-446E-88C2-9DF999B4CAC9}" type="slidenum">
              <a:rPr lang="en-AU" smtClean="0"/>
              <a:t>‹#›</a:t>
            </a:fld>
            <a:endParaRPr lang="en-AU"/>
          </a:p>
        </p:txBody>
      </p:sp>
    </p:spTree>
    <p:extLst>
      <p:ext uri="{BB962C8B-B14F-4D97-AF65-F5344CB8AC3E}">
        <p14:creationId xmlns:p14="http://schemas.microsoft.com/office/powerpoint/2010/main" val="2975022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68D572-D8EC-4F02-B0F0-B032CA965D86}" type="datetimeFigureOut">
              <a:rPr lang="en-AU" smtClean="0"/>
              <a:t>29/11/2015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94B4570-206C-446E-88C2-9DF999B4CAC9}" type="slidenum">
              <a:rPr lang="en-AU" smtClean="0"/>
              <a:t>‹#›</a:t>
            </a:fld>
            <a:endParaRPr lang="en-AU"/>
          </a:p>
        </p:txBody>
      </p:sp>
    </p:spTree>
    <p:extLst>
      <p:ext uri="{BB962C8B-B14F-4D97-AF65-F5344CB8AC3E}">
        <p14:creationId xmlns:p14="http://schemas.microsoft.com/office/powerpoint/2010/main" val="654980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FE68D572-D8EC-4F02-B0F0-B032CA965D86}" type="datetimeFigureOut">
              <a:rPr lang="en-AU" smtClean="0"/>
              <a:t>29/11/2015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94B4570-206C-446E-88C2-9DF999B4CAC9}" type="slidenum">
              <a:rPr lang="en-AU" smtClean="0"/>
              <a:t>‹#›</a:t>
            </a:fld>
            <a:endParaRPr lang="en-AU"/>
          </a:p>
        </p:txBody>
      </p:sp>
    </p:spTree>
    <p:extLst>
      <p:ext uri="{BB962C8B-B14F-4D97-AF65-F5344CB8AC3E}">
        <p14:creationId xmlns:p14="http://schemas.microsoft.com/office/powerpoint/2010/main" val="1548858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FE68D572-D8EC-4F02-B0F0-B032CA965D86}" type="datetimeFigureOut">
              <a:rPr lang="en-AU" smtClean="0"/>
              <a:t>29/11/2015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94B4570-206C-446E-88C2-9DF999B4CAC9}" type="slidenum">
              <a:rPr lang="en-AU" smtClean="0"/>
              <a:t>‹#›</a:t>
            </a:fld>
            <a:endParaRPr lang="en-AU"/>
          </a:p>
        </p:txBody>
      </p:sp>
    </p:spTree>
    <p:extLst>
      <p:ext uri="{BB962C8B-B14F-4D97-AF65-F5344CB8AC3E}">
        <p14:creationId xmlns:p14="http://schemas.microsoft.com/office/powerpoint/2010/main" val="1683282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FE68D572-D8EC-4F02-B0F0-B032CA965D86}" type="datetimeFigureOut">
              <a:rPr lang="en-AU" smtClean="0"/>
              <a:t>29/11/2015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94B4570-206C-446E-88C2-9DF999B4CAC9}" type="slidenum">
              <a:rPr lang="en-AU" smtClean="0"/>
              <a:t>‹#›</a:t>
            </a:fld>
            <a:endParaRPr lang="en-AU"/>
          </a:p>
        </p:txBody>
      </p:sp>
    </p:spTree>
    <p:extLst>
      <p:ext uri="{BB962C8B-B14F-4D97-AF65-F5344CB8AC3E}">
        <p14:creationId xmlns:p14="http://schemas.microsoft.com/office/powerpoint/2010/main" val="1131066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68D572-D8EC-4F02-B0F0-B032CA965D86}" type="datetimeFigureOut">
              <a:rPr lang="en-AU" smtClean="0"/>
              <a:t>29/11/2015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94B4570-206C-446E-88C2-9DF999B4CAC9}" type="slidenum">
              <a:rPr lang="en-AU" smtClean="0"/>
              <a:t>‹#›</a:t>
            </a:fld>
            <a:endParaRPr lang="en-AU"/>
          </a:p>
        </p:txBody>
      </p:sp>
    </p:spTree>
    <p:extLst>
      <p:ext uri="{BB962C8B-B14F-4D97-AF65-F5344CB8AC3E}">
        <p14:creationId xmlns:p14="http://schemas.microsoft.com/office/powerpoint/2010/main" val="1254082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68D572-D8EC-4F02-B0F0-B032CA965D86}" type="datetimeFigureOut">
              <a:rPr lang="en-AU" smtClean="0"/>
              <a:t>29/11/2015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94B4570-206C-446E-88C2-9DF999B4CAC9}" type="slidenum">
              <a:rPr lang="en-AU" smtClean="0"/>
              <a:t>‹#›</a:t>
            </a:fld>
            <a:endParaRPr lang="en-AU"/>
          </a:p>
        </p:txBody>
      </p:sp>
    </p:spTree>
    <p:extLst>
      <p:ext uri="{BB962C8B-B14F-4D97-AF65-F5344CB8AC3E}">
        <p14:creationId xmlns:p14="http://schemas.microsoft.com/office/powerpoint/2010/main" val="2754621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68D572-D8EC-4F02-B0F0-B032CA965D86}" type="datetimeFigureOut">
              <a:rPr lang="en-AU" smtClean="0"/>
              <a:t>29/11/2015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94B4570-206C-446E-88C2-9DF999B4CAC9}" type="slidenum">
              <a:rPr lang="en-AU" smtClean="0"/>
              <a:t>‹#›</a:t>
            </a:fld>
            <a:endParaRPr lang="en-AU"/>
          </a:p>
        </p:txBody>
      </p:sp>
    </p:spTree>
    <p:extLst>
      <p:ext uri="{BB962C8B-B14F-4D97-AF65-F5344CB8AC3E}">
        <p14:creationId xmlns:p14="http://schemas.microsoft.com/office/powerpoint/2010/main" val="3565218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68D572-D8EC-4F02-B0F0-B032CA965D86}" type="datetimeFigureOut">
              <a:rPr lang="en-AU" smtClean="0"/>
              <a:t>29/11/2015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B4570-206C-446E-88C2-9DF999B4CAC9}" type="slidenum">
              <a:rPr lang="en-AU" smtClean="0"/>
              <a:t>‹#›</a:t>
            </a:fld>
            <a:endParaRPr lang="en-AU"/>
          </a:p>
        </p:txBody>
      </p:sp>
    </p:spTree>
    <p:extLst>
      <p:ext uri="{BB962C8B-B14F-4D97-AF65-F5344CB8AC3E}">
        <p14:creationId xmlns:p14="http://schemas.microsoft.com/office/powerpoint/2010/main" val="2990399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I Want to Play Too!</a:t>
            </a:r>
            <a:endParaRPr lang="en-AU" b="1" dirty="0"/>
          </a:p>
        </p:txBody>
      </p:sp>
      <p:sp>
        <p:nvSpPr>
          <p:cNvPr id="5" name="TextBox 4"/>
          <p:cNvSpPr txBox="1"/>
          <p:nvPr/>
        </p:nvSpPr>
        <p:spPr>
          <a:xfrm>
            <a:off x="539552" y="5517232"/>
            <a:ext cx="8064896" cy="707886"/>
          </a:xfrm>
          <a:prstGeom prst="rect">
            <a:avLst/>
          </a:prstGeom>
          <a:noFill/>
        </p:spPr>
        <p:txBody>
          <a:bodyPr wrap="square" rtlCol="0">
            <a:spAutoFit/>
          </a:bodyPr>
          <a:lstStyle/>
          <a:p>
            <a:pPr algn="ctr"/>
            <a:r>
              <a:rPr lang="en-AU" sz="2200" dirty="0" smtClean="0"/>
              <a:t>How to join into play with other children</a:t>
            </a:r>
          </a:p>
          <a:p>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772816"/>
            <a:ext cx="5962650" cy="3076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9288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04664"/>
            <a:ext cx="8280920" cy="5909310"/>
          </a:xfrm>
          <a:prstGeom prst="rect">
            <a:avLst/>
          </a:prstGeom>
          <a:noFill/>
        </p:spPr>
        <p:txBody>
          <a:bodyPr wrap="square" rtlCol="0">
            <a:spAutoFit/>
          </a:bodyPr>
          <a:lstStyle/>
          <a:p>
            <a:r>
              <a:rPr lang="en-AU" sz="1400" b="1" dirty="0" smtClean="0"/>
              <a:t>Information for Teachers and Teaching Assistants.</a:t>
            </a:r>
          </a:p>
          <a:p>
            <a:endParaRPr lang="en-AU" sz="1400" dirty="0" smtClean="0"/>
          </a:p>
          <a:p>
            <a:r>
              <a:rPr lang="en-AU" sz="1400" dirty="0" smtClean="0"/>
              <a:t>Students with special needs must be motivated to want to play with other kids. So you have to work with them to make them understand that playing is fun and it is something that they really want to do. Spend some time with your student looking at kids playing. Point out what the kids are doing and keep saying that it looks like fun.</a:t>
            </a:r>
          </a:p>
          <a:p>
            <a:endParaRPr lang="en-AU" sz="1400" dirty="0" smtClean="0"/>
          </a:p>
          <a:p>
            <a:r>
              <a:rPr lang="en-AU" sz="1400" dirty="0" smtClean="0"/>
              <a:t>When your student seems to be more motivated to play with others, then read this book so that s/he understands the procedure for joining play. The student should have these steps pretty well committed to memory. You might want to use picture symbols to visually remind your student of the steps.</a:t>
            </a:r>
          </a:p>
          <a:p>
            <a:endParaRPr lang="en-AU" sz="1400" dirty="0" smtClean="0"/>
          </a:p>
          <a:p>
            <a:r>
              <a:rPr lang="en-AU" sz="1400" dirty="0" smtClean="0"/>
              <a:t>You will have to coach your student through these steps many times before s/he is ready to join kids playing independently. If things are not progressing smoothly at this point, you might want to set up a play group and have your students practice following the steps to join this play group. You might have to do this many times before your students is ready to try joining an  actual group of kids playing in the classroom or playground.</a:t>
            </a:r>
          </a:p>
          <a:p>
            <a:endParaRPr lang="en-AU" sz="1400" dirty="0" smtClean="0"/>
          </a:p>
          <a:p>
            <a:r>
              <a:rPr lang="en-AU" sz="1400" dirty="0" smtClean="0"/>
              <a:t>You might need to act our examples and non examples of following the steps. You could do this by setting up a play group and then pretending you are a student trying to join the group. You make mistakes and have the student and the other kids tell what you are doing wrong. For example, you might just rush over and sit down with the group instead of following the steps. Then ask the kids what you did wrong. Or you might stand a long way from the group and watch them. Then you and your student can practice joining the group by following the steps properly.</a:t>
            </a:r>
          </a:p>
          <a:p>
            <a:endParaRPr lang="en-AU" sz="1400" dirty="0" smtClean="0"/>
          </a:p>
          <a:p>
            <a:r>
              <a:rPr lang="en-AU" sz="1400" dirty="0" smtClean="0"/>
              <a:t>After your student joins the group, you will have to teach your student that he has to stay and play for  awhile. Many of these students are used to fitting around from one activity to another and need to be taught that they have to stay and play.</a:t>
            </a:r>
          </a:p>
          <a:p>
            <a:endParaRPr lang="en-AU" sz="1400" dirty="0"/>
          </a:p>
        </p:txBody>
      </p:sp>
    </p:spTree>
    <p:extLst>
      <p:ext uri="{BB962C8B-B14F-4D97-AF65-F5344CB8AC3E}">
        <p14:creationId xmlns:p14="http://schemas.microsoft.com/office/powerpoint/2010/main" val="2082066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03648" y="2492896"/>
            <a:ext cx="5544616" cy="523220"/>
          </a:xfrm>
          <a:prstGeom prst="rect">
            <a:avLst/>
          </a:prstGeom>
          <a:noFill/>
        </p:spPr>
        <p:txBody>
          <a:bodyPr wrap="square" rtlCol="0">
            <a:spAutoFit/>
          </a:bodyPr>
          <a:lstStyle/>
          <a:p>
            <a:pPr algn="ctr"/>
            <a:r>
              <a:rPr lang="en-AU" sz="1000" dirty="0" smtClean="0"/>
              <a:t>This book was written by Linda </a:t>
            </a:r>
            <a:r>
              <a:rPr lang="en-AU" sz="1000" dirty="0" err="1" smtClean="0"/>
              <a:t>Callilou</a:t>
            </a:r>
            <a:r>
              <a:rPr lang="en-AU" sz="1000" dirty="0" smtClean="0"/>
              <a:t> and is based on material presented at the BCASPL conference in November 2000 by Karen Bopp and Joanne Marshal</a:t>
            </a:r>
            <a:r>
              <a:rPr lang="en-AU" dirty="0" smtClean="0"/>
              <a:t>l</a:t>
            </a:r>
            <a:endParaRPr lang="en-AU" dirty="0"/>
          </a:p>
        </p:txBody>
      </p:sp>
    </p:spTree>
    <p:extLst>
      <p:ext uri="{BB962C8B-B14F-4D97-AF65-F5344CB8AC3E}">
        <p14:creationId xmlns:p14="http://schemas.microsoft.com/office/powerpoint/2010/main" val="2986251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869160"/>
            <a:ext cx="8229600" cy="1152128"/>
          </a:xfrm>
        </p:spPr>
        <p:txBody>
          <a:bodyPr>
            <a:normAutofit/>
          </a:bodyPr>
          <a:lstStyle/>
          <a:p>
            <a:pPr marL="0" indent="0" algn="ctr">
              <a:buNone/>
            </a:pPr>
            <a:r>
              <a:rPr lang="en-AU" sz="2600" dirty="0" smtClean="0"/>
              <a:t>Sometimes I see other </a:t>
            </a:r>
            <a:r>
              <a:rPr lang="en-AU" sz="2600" dirty="0" smtClean="0"/>
              <a:t>children </a:t>
            </a:r>
            <a:r>
              <a:rPr lang="en-AU" sz="2600" dirty="0" smtClean="0"/>
              <a:t>playing. They are having fun. It is fun to play with kids.</a:t>
            </a:r>
            <a:endParaRPr lang="en-AU" sz="26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340768"/>
            <a:ext cx="5962650" cy="3076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6315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67544" y="5157192"/>
            <a:ext cx="8229600" cy="1152128"/>
          </a:xfrm>
        </p:spPr>
        <p:txBody>
          <a:bodyPr>
            <a:normAutofit/>
          </a:bodyPr>
          <a:lstStyle/>
          <a:p>
            <a:pPr marL="0" indent="0" algn="ctr">
              <a:buNone/>
            </a:pPr>
            <a:r>
              <a:rPr lang="en-AU" sz="2600" dirty="0" smtClean="0"/>
              <a:t>I would like to play with the </a:t>
            </a:r>
            <a:r>
              <a:rPr lang="en-AU" sz="2600" dirty="0" smtClean="0"/>
              <a:t>children. </a:t>
            </a:r>
            <a:r>
              <a:rPr lang="en-AU" sz="2600" dirty="0" smtClean="0"/>
              <a:t>Then I could have fun too.</a:t>
            </a:r>
            <a:endParaRPr lang="en-AU" sz="26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1988838"/>
            <a:ext cx="4450482" cy="22963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8111" r="14286"/>
          <a:stretch/>
        </p:blipFill>
        <p:spPr bwMode="auto">
          <a:xfrm>
            <a:off x="323528" y="1196752"/>
            <a:ext cx="2779339" cy="34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776" y="2564904"/>
            <a:ext cx="1526853" cy="1296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0693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67544" y="4869160"/>
            <a:ext cx="8229600" cy="1368152"/>
          </a:xfrm>
        </p:spPr>
        <p:txBody>
          <a:bodyPr>
            <a:normAutofit/>
          </a:bodyPr>
          <a:lstStyle/>
          <a:p>
            <a:pPr marL="0" indent="0" algn="ctr">
              <a:buNone/>
            </a:pPr>
            <a:r>
              <a:rPr lang="en-AU" sz="2600" dirty="0" smtClean="0"/>
              <a:t>When I see </a:t>
            </a:r>
            <a:r>
              <a:rPr lang="en-AU" sz="2600" dirty="0" smtClean="0"/>
              <a:t>children </a:t>
            </a:r>
            <a:r>
              <a:rPr lang="en-AU" sz="2600" dirty="0" smtClean="0"/>
              <a:t>playing and I want to play with them, this is what I can do.</a:t>
            </a:r>
            <a:endParaRPr lang="en-AU" sz="26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404664"/>
            <a:ext cx="5429250" cy="460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7735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67544" y="4869160"/>
            <a:ext cx="8229600" cy="13681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AU" sz="2600" dirty="0" smtClean="0"/>
              <a:t>First, I walk over close to them. I don’t go too close. Just close enough so they can see me and I can see what they are doing.</a:t>
            </a:r>
            <a:endParaRPr lang="en-AU" sz="26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6662" y="1772816"/>
            <a:ext cx="4450482" cy="22963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4106" r="18372"/>
          <a:stretch/>
        </p:blipFill>
        <p:spPr bwMode="auto">
          <a:xfrm>
            <a:off x="539552" y="836712"/>
            <a:ext cx="3028951" cy="38343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738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67544" y="4797152"/>
            <a:ext cx="822960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AU" sz="2600" dirty="0" smtClean="0"/>
              <a:t>Then, I watch them play for a little bit. That way I know what they are doing and I will know how to play with them.</a:t>
            </a:r>
            <a:endParaRPr lang="en-AU" sz="26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6662" y="1772816"/>
            <a:ext cx="4450482" cy="22963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22390"/>
          <a:stretch/>
        </p:blipFill>
        <p:spPr bwMode="auto">
          <a:xfrm>
            <a:off x="513309" y="692696"/>
            <a:ext cx="3563094" cy="392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8384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67544" y="4869160"/>
            <a:ext cx="8229600" cy="115212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AU" sz="2600" dirty="0" smtClean="0"/>
              <a:t>Next, I say something nice about what they are doing. I might say, “That looks like fun” or “I like those cars!”</a:t>
            </a:r>
            <a:endParaRPr lang="en-AU" sz="26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6662" y="1772816"/>
            <a:ext cx="4450482" cy="22963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269264"/>
            <a:ext cx="3256630" cy="2780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5575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67544" y="4869160"/>
            <a:ext cx="8229600" cy="115212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AU" sz="2600" dirty="0" smtClean="0"/>
              <a:t>Now I join the </a:t>
            </a:r>
            <a:r>
              <a:rPr lang="en-AU" sz="2600" dirty="0" smtClean="0"/>
              <a:t>children </a:t>
            </a:r>
            <a:r>
              <a:rPr lang="en-AU" sz="2600" dirty="0" smtClean="0"/>
              <a:t>and play with them. It is fun to play.</a:t>
            </a:r>
            <a:endParaRPr lang="en-AU" sz="26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8433" y="2276872"/>
            <a:ext cx="4869152" cy="25123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8435" r="20589" b="3086"/>
          <a:stretch/>
        </p:blipFill>
        <p:spPr bwMode="auto">
          <a:xfrm>
            <a:off x="3888854" y="581075"/>
            <a:ext cx="1619250" cy="21998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7321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507288" cy="1498178"/>
          </a:xfrm>
        </p:spPr>
        <p:txBody>
          <a:bodyPr>
            <a:normAutofit fontScale="90000"/>
          </a:bodyPr>
          <a:lstStyle/>
          <a:p>
            <a:r>
              <a:rPr lang="en-AU" b="1" dirty="0" smtClean="0"/>
              <a:t>PLAYING IS FUN</a:t>
            </a:r>
            <a:br>
              <a:rPr lang="en-AU" b="1" dirty="0" smtClean="0"/>
            </a:br>
            <a:r>
              <a:rPr lang="en-AU" sz="900" b="1" dirty="0" smtClean="0"/>
              <a:t/>
            </a:r>
            <a:br>
              <a:rPr lang="en-AU" sz="900" b="1" dirty="0" smtClean="0"/>
            </a:br>
            <a:r>
              <a:rPr lang="en-AU" sz="900" b="1" dirty="0"/>
              <a:t/>
            </a:r>
            <a:br>
              <a:rPr lang="en-AU" sz="900" b="1" dirty="0"/>
            </a:br>
            <a:r>
              <a:rPr lang="en-AU" sz="900" b="1" dirty="0" smtClean="0"/>
              <a:t/>
            </a:r>
            <a:br>
              <a:rPr lang="en-AU" sz="900" b="1" dirty="0" smtClean="0"/>
            </a:br>
            <a:r>
              <a:rPr lang="en-AU" sz="2700" dirty="0" smtClean="0"/>
              <a:t>When I see </a:t>
            </a:r>
            <a:r>
              <a:rPr lang="en-AU" sz="2700" dirty="0" smtClean="0"/>
              <a:t>children </a:t>
            </a:r>
            <a:r>
              <a:rPr lang="en-AU" sz="2700" dirty="0" smtClean="0"/>
              <a:t>playing and I want to play with them I will……</a:t>
            </a:r>
            <a:endParaRPr lang="en-AU" sz="2700" dirty="0"/>
          </a:p>
        </p:txBody>
      </p:sp>
      <p:sp>
        <p:nvSpPr>
          <p:cNvPr id="3" name="Content Placeholder 2"/>
          <p:cNvSpPr>
            <a:spLocks noGrp="1"/>
          </p:cNvSpPr>
          <p:nvPr>
            <p:ph idx="1"/>
          </p:nvPr>
        </p:nvSpPr>
        <p:spPr>
          <a:xfrm>
            <a:off x="539552" y="2060848"/>
            <a:ext cx="8229600" cy="4248472"/>
          </a:xfrm>
        </p:spPr>
        <p:txBody>
          <a:bodyPr/>
          <a:lstStyle/>
          <a:p>
            <a:pPr marL="0" indent="0">
              <a:buNone/>
            </a:pPr>
            <a:r>
              <a:rPr lang="en-AU" dirty="0" smtClean="0"/>
              <a:t>WALK</a:t>
            </a:r>
          </a:p>
          <a:p>
            <a:pPr marL="0" indent="0">
              <a:buNone/>
            </a:pPr>
            <a:endParaRPr lang="en-AU" dirty="0" smtClean="0"/>
          </a:p>
          <a:p>
            <a:pPr marL="0" indent="0">
              <a:buNone/>
            </a:pPr>
            <a:r>
              <a:rPr lang="en-AU" dirty="0" smtClean="0"/>
              <a:t>WATCH</a:t>
            </a:r>
          </a:p>
          <a:p>
            <a:pPr marL="0" indent="0">
              <a:buNone/>
            </a:pPr>
            <a:endParaRPr lang="en-AU" dirty="0" smtClean="0"/>
          </a:p>
          <a:p>
            <a:pPr marL="0" indent="0">
              <a:buNone/>
            </a:pPr>
            <a:r>
              <a:rPr lang="en-AU" dirty="0" smtClean="0"/>
              <a:t>SAY SOMETHING NICE</a:t>
            </a:r>
          </a:p>
          <a:p>
            <a:pPr marL="0" indent="0">
              <a:buNone/>
            </a:pPr>
            <a:endParaRPr lang="en-AU" dirty="0" smtClean="0"/>
          </a:p>
          <a:p>
            <a:pPr marL="0" indent="0">
              <a:buNone/>
            </a:pPr>
            <a:r>
              <a:rPr lang="en-AU" dirty="0" smtClean="0"/>
              <a:t>PLAY</a:t>
            </a:r>
          </a:p>
          <a:p>
            <a:pPr marL="0" indent="0">
              <a:buNone/>
            </a:pPr>
            <a:endParaRPr lang="en-AU"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4106" r="18372"/>
          <a:stretch/>
        </p:blipFill>
        <p:spPr bwMode="auto">
          <a:xfrm>
            <a:off x="2513472" y="1772816"/>
            <a:ext cx="908614" cy="1150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2390"/>
          <a:stretch/>
        </p:blipFill>
        <p:spPr bwMode="auto">
          <a:xfrm>
            <a:off x="2653197" y="2924944"/>
            <a:ext cx="947889" cy="10439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27984" y="4149080"/>
            <a:ext cx="1148729" cy="980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42820" y="5445224"/>
            <a:ext cx="1805237" cy="931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8435" r="20589" b="3086"/>
          <a:stretch/>
        </p:blipFill>
        <p:spPr bwMode="auto">
          <a:xfrm>
            <a:off x="3390585" y="5287344"/>
            <a:ext cx="600337" cy="8155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760667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I Want to Play Too!&amp;quot;&quot;/&gt;&lt;property id=&quot;20307&quot; value=&quot;262&quot;/&gt;&lt;/object&gt;&lt;object type=&quot;3&quot; unique_id=&quot;10005&quot;&gt;&lt;property id=&quot;20148&quot; value=&quot;5&quot;/&gt;&lt;property id=&quot;20300&quot; value=&quot;Slide 2&quot;/&gt;&lt;property id=&quot;20307&quot; value=&quot;256&quot;/&gt;&lt;/object&gt;&lt;object type=&quot;3&quot; unique_id=&quot;10006&quot;&gt;&lt;property id=&quot;20148&quot; value=&quot;5&quot;/&gt;&lt;property id=&quot;20300&quot; value=&quot;Slide 3&quot;/&gt;&lt;property id=&quot;20307&quot; value=&quot;257&quot;/&gt;&lt;/object&gt;&lt;object type=&quot;3&quot; unique_id=&quot;10007&quot;&gt;&lt;property id=&quot;20148&quot; value=&quot;5&quot;/&gt;&lt;property id=&quot;20300&quot; value=&quot;Slide 4&quot;/&gt;&lt;property id=&quot;20307&quot; value=&quot;258&quot;/&gt;&lt;/object&gt;&lt;object type=&quot;3&quot; unique_id=&quot;10008&quot;&gt;&lt;property id=&quot;20148&quot; value=&quot;5&quot;/&gt;&lt;property id=&quot;20300&quot; value=&quot;Slide 5&quot;/&gt;&lt;property id=&quot;20307&quot; value=&quot;259&quot;/&gt;&lt;/object&gt;&lt;object type=&quot;3&quot; unique_id=&quot;10009&quot;&gt;&lt;property id=&quot;20148&quot; value=&quot;5&quot;/&gt;&lt;property id=&quot;20300&quot; value=&quot;Slide 6&quot;/&gt;&lt;property id=&quot;20307&quot; value=&quot;260&quot;/&gt;&lt;/object&gt;&lt;object type=&quot;3&quot; unique_id=&quot;10010&quot;&gt;&lt;property id=&quot;20148&quot; value=&quot;5&quot;/&gt;&lt;property id=&quot;20300&quot; value=&quot;Slide 7&quot;/&gt;&lt;property id=&quot;20307&quot; value=&quot;261&quot;/&gt;&lt;/object&gt;&lt;object type=&quot;3&quot; unique_id=&quot;10011&quot;&gt;&lt;property id=&quot;20148&quot; value=&quot;5&quot;/&gt;&lt;property id=&quot;20300&quot; value=&quot;Slide 8&quot;/&gt;&lt;property id=&quot;20307&quot; value=&quot;263&quot;/&gt;&lt;/object&gt;&lt;object type=&quot;3&quot; unique_id=&quot;10012&quot;&gt;&lt;property id=&quot;20148&quot; value=&quot;5&quot;/&gt;&lt;property id=&quot;20300&quot; value=&quot;Slide 9&quot;/&gt;&lt;property id=&quot;20307&quot; value=&quot;264&quot;/&gt;&lt;/object&gt;&lt;object type=&quot;3&quot; unique_id=&quot;10013&quot;&gt;&lt;property id=&quot;20148&quot; value=&quot;5&quot;/&gt;&lt;property id=&quot;20300&quot; value=&quot;Slide 10 - &amp;quot;PLAYING IS FUN&amp;#x0D;&amp;#x0A;&amp;#x0D;&amp;#x0A;&amp;#x0D;&amp;#x0A;&amp;#x0D;&amp;#x0A;When I see kids playing and I want to play with them I will……&amp;quot;&quot;/&gt;&lt;property id=&quot;20307&quot; value=&quot;265&quot;/&gt;&lt;/object&gt;&lt;object type=&quot;3&quot; unique_id=&quot;10014&quot;&gt;&lt;property id=&quot;20148&quot; value=&quot;5&quot;/&gt;&lt;property id=&quot;20300&quot; value=&quot;Slide 11&quot;/&gt;&lt;property id=&quot;20307&quot; value=&quot;266&quot;/&gt;&lt;/object&gt;&lt;object type=&quot;3&quot; unique_id=&quot;10015&quot;&gt;&lt;property id=&quot;20148&quot; value=&quot;5&quot;/&gt;&lt;property id=&quot;20300&quot; value=&quot;Slide 12&quot;/&gt;&lt;property id=&quot;20307&quot; value=&quot;26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590</Words>
  <Application>Microsoft Office PowerPoint</Application>
  <PresentationFormat>On-screen Show (4:3)</PresentationFormat>
  <Paragraphs>29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 Want to Play Too!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PLAYING IS FUN    When I see children playing and I want to play with them I will……</vt:lpstr>
      <vt:lpstr>PowerPoint Presentation</vt:lpstr>
      <vt:lpstr>PowerPoint Presentation</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Want to Play Too!</dc:title>
  <dc:creator>Jackson, Melanie</dc:creator>
  <cp:lastModifiedBy>Rossiter, Jenny</cp:lastModifiedBy>
  <cp:revision>8</cp:revision>
  <dcterms:created xsi:type="dcterms:W3CDTF">2015-11-18T00:57:51Z</dcterms:created>
  <dcterms:modified xsi:type="dcterms:W3CDTF">2015-11-29T04:28:15Z</dcterms:modified>
</cp:coreProperties>
</file>