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6858000" cy="9144000" type="screen4x3"/>
  <p:notesSz cx="6858000" cy="91440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2502" y="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045EA-10D7-42D7-B728-0A9F13344E97}" type="datetimeFigureOut">
              <a:rPr lang="en-AU" smtClean="0"/>
              <a:t>4/11/2016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A3B1-18E6-4A82-ABB4-84BF7684CEB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9057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045EA-10D7-42D7-B728-0A9F13344E97}" type="datetimeFigureOut">
              <a:rPr lang="en-AU" smtClean="0"/>
              <a:t>4/11/2016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A3B1-18E6-4A82-ABB4-84BF7684CEB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6763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045EA-10D7-42D7-B728-0A9F13344E97}" type="datetimeFigureOut">
              <a:rPr lang="en-AU" smtClean="0"/>
              <a:t>4/11/2016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A3B1-18E6-4A82-ABB4-84BF7684CEB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40363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045EA-10D7-42D7-B728-0A9F13344E97}" type="datetimeFigureOut">
              <a:rPr lang="en-AU" smtClean="0"/>
              <a:t>4/11/2016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A3B1-18E6-4A82-ABB4-84BF7684CEB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35069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045EA-10D7-42D7-B728-0A9F13344E97}" type="datetimeFigureOut">
              <a:rPr lang="en-AU" smtClean="0"/>
              <a:t>4/11/2016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A3B1-18E6-4A82-ABB4-84BF7684CEB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14351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045EA-10D7-42D7-B728-0A9F13344E97}" type="datetimeFigureOut">
              <a:rPr lang="en-AU" smtClean="0"/>
              <a:t>4/11/2016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A3B1-18E6-4A82-ABB4-84BF7684CEB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22645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045EA-10D7-42D7-B728-0A9F13344E97}" type="datetimeFigureOut">
              <a:rPr lang="en-AU" smtClean="0"/>
              <a:t>4/11/2016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A3B1-18E6-4A82-ABB4-84BF7684CEB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45093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045EA-10D7-42D7-B728-0A9F13344E97}" type="datetimeFigureOut">
              <a:rPr lang="en-AU" smtClean="0"/>
              <a:t>4/11/2016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A3B1-18E6-4A82-ABB4-84BF7684CEB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63214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045EA-10D7-42D7-B728-0A9F13344E97}" type="datetimeFigureOut">
              <a:rPr lang="en-AU" smtClean="0"/>
              <a:t>4/11/2016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A3B1-18E6-4A82-ABB4-84BF7684CEB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59173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045EA-10D7-42D7-B728-0A9F13344E97}" type="datetimeFigureOut">
              <a:rPr lang="en-AU" smtClean="0"/>
              <a:t>4/11/2016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A3B1-18E6-4A82-ABB4-84BF7684CEB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68114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045EA-10D7-42D7-B728-0A9F13344E97}" type="datetimeFigureOut">
              <a:rPr lang="en-AU" smtClean="0"/>
              <a:t>4/11/2016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A3B1-18E6-4A82-ABB4-84BF7684CEB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91842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045EA-10D7-42D7-B728-0A9F13344E97}" type="datetimeFigureOut">
              <a:rPr lang="en-AU" smtClean="0"/>
              <a:t>4/11/2016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0DA3B1-18E6-4A82-ABB4-84BF7684CEB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33019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0648" y="2411760"/>
            <a:ext cx="2952328" cy="201622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614" y="2930450"/>
            <a:ext cx="2411338" cy="1425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60648" y="2411760"/>
            <a:ext cx="295232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AU" dirty="0" smtClean="0">
                <a:latin typeface="Comic Sans MS" panose="030F0702030302020204" pitchFamily="66" charset="0"/>
              </a:rPr>
              <a:t>My friends call me Bill.</a:t>
            </a:r>
            <a:endParaRPr lang="en-AU" dirty="0">
              <a:latin typeface="Comic Sans MS" panose="030F0702030302020204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60648" y="4644008"/>
            <a:ext cx="2952328" cy="201622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TextBox 11"/>
          <p:cNvSpPr txBox="1"/>
          <p:nvPr/>
        </p:nvSpPr>
        <p:spPr>
          <a:xfrm>
            <a:off x="260648" y="4644008"/>
            <a:ext cx="2952328" cy="12928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AU" dirty="0" smtClean="0">
                <a:latin typeface="Comic Sans MS" panose="030F0702030302020204" pitchFamily="66" charset="0"/>
              </a:rPr>
              <a:t>My address is: </a:t>
            </a:r>
          </a:p>
          <a:p>
            <a:pPr>
              <a:lnSpc>
                <a:spcPct val="150000"/>
              </a:lnSpc>
            </a:pPr>
            <a:r>
              <a:rPr lang="en-AU" dirty="0" smtClean="0">
                <a:latin typeface="Comic Sans MS" panose="030F0702030302020204" pitchFamily="66" charset="0"/>
              </a:rPr>
              <a:t>123 Happy Road, Happy Town</a:t>
            </a:r>
            <a:endParaRPr lang="en-AU" dirty="0">
              <a:latin typeface="Comic Sans MS" panose="030F0702030302020204" pitchFamily="66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2133" y="5588319"/>
            <a:ext cx="1254819" cy="107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260648" y="6876256"/>
            <a:ext cx="2952328" cy="201622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" name="TextBox 16"/>
          <p:cNvSpPr txBox="1"/>
          <p:nvPr/>
        </p:nvSpPr>
        <p:spPr>
          <a:xfrm>
            <a:off x="260648" y="6876256"/>
            <a:ext cx="29523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AU" dirty="0" smtClean="0">
                <a:latin typeface="Comic Sans MS" panose="030F0702030302020204" pitchFamily="66" charset="0"/>
              </a:rPr>
              <a:t>My phone number is: </a:t>
            </a:r>
          </a:p>
          <a:p>
            <a:pPr>
              <a:lnSpc>
                <a:spcPct val="150000"/>
              </a:lnSpc>
            </a:pPr>
            <a:r>
              <a:rPr lang="en-AU" dirty="0" smtClean="0">
                <a:latin typeface="Comic Sans MS" panose="030F0702030302020204" pitchFamily="66" charset="0"/>
              </a:rPr>
              <a:t>123 4567</a:t>
            </a:r>
            <a:endParaRPr lang="en-AU" dirty="0">
              <a:latin typeface="Comic Sans MS" panose="030F0702030302020204" pitchFamily="66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0492" y="7497299"/>
            <a:ext cx="1548953" cy="1323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9"/>
          <p:cNvSpPr/>
          <p:nvPr/>
        </p:nvSpPr>
        <p:spPr>
          <a:xfrm>
            <a:off x="3501008" y="179512"/>
            <a:ext cx="2952328" cy="201622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1" name="TextBox 20"/>
          <p:cNvSpPr txBox="1"/>
          <p:nvPr/>
        </p:nvSpPr>
        <p:spPr>
          <a:xfrm>
            <a:off x="3501008" y="179512"/>
            <a:ext cx="29523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AU" dirty="0" smtClean="0">
                <a:latin typeface="Comic Sans MS" panose="030F0702030302020204" pitchFamily="66" charset="0"/>
              </a:rPr>
              <a:t>My mum’s name is Martha</a:t>
            </a:r>
          </a:p>
          <a:p>
            <a:pPr>
              <a:lnSpc>
                <a:spcPct val="150000"/>
              </a:lnSpc>
            </a:pPr>
            <a:endParaRPr lang="en-AU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en-AU" dirty="0" smtClean="0">
                <a:latin typeface="Comic Sans MS" panose="030F0702030302020204" pitchFamily="66" charset="0"/>
              </a:rPr>
              <a:t>Phone</a:t>
            </a:r>
          </a:p>
          <a:p>
            <a:pPr>
              <a:lnSpc>
                <a:spcPct val="150000"/>
              </a:lnSpc>
            </a:pPr>
            <a:r>
              <a:rPr lang="en-AU" dirty="0" smtClean="0">
                <a:latin typeface="Comic Sans MS" panose="030F0702030302020204" pitchFamily="66" charset="0"/>
              </a:rPr>
              <a:t>987 6543</a:t>
            </a:r>
            <a:endParaRPr lang="en-AU" dirty="0">
              <a:latin typeface="Comic Sans MS" panose="030F0702030302020204" pitchFamily="66" charset="0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7172" y="868155"/>
            <a:ext cx="140493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Rectangle 23"/>
          <p:cNvSpPr/>
          <p:nvPr/>
        </p:nvSpPr>
        <p:spPr>
          <a:xfrm>
            <a:off x="3489673" y="2420963"/>
            <a:ext cx="2952328" cy="201622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5" name="TextBox 24"/>
          <p:cNvSpPr txBox="1"/>
          <p:nvPr/>
        </p:nvSpPr>
        <p:spPr>
          <a:xfrm>
            <a:off x="3489673" y="2420963"/>
            <a:ext cx="29523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AU" dirty="0" smtClean="0">
                <a:latin typeface="Comic Sans MS" panose="030F0702030302020204" pitchFamily="66" charset="0"/>
              </a:rPr>
              <a:t>My dad’s name is Barry.</a:t>
            </a:r>
          </a:p>
          <a:p>
            <a:pPr>
              <a:lnSpc>
                <a:spcPct val="150000"/>
              </a:lnSpc>
            </a:pPr>
            <a:endParaRPr lang="en-AU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en-AU" dirty="0" smtClean="0">
                <a:latin typeface="Comic Sans MS" panose="030F0702030302020204" pitchFamily="66" charset="0"/>
              </a:rPr>
              <a:t>Phone</a:t>
            </a:r>
          </a:p>
          <a:p>
            <a:pPr>
              <a:lnSpc>
                <a:spcPct val="150000"/>
              </a:lnSpc>
            </a:pPr>
            <a:r>
              <a:rPr lang="en-AU" dirty="0" smtClean="0">
                <a:latin typeface="Comic Sans MS" panose="030F0702030302020204" pitchFamily="66" charset="0"/>
              </a:rPr>
              <a:t>987 6543</a:t>
            </a:r>
            <a:endParaRPr lang="en-AU" dirty="0">
              <a:latin typeface="Comic Sans MS" panose="030F0702030302020204" pitchFamily="66" charset="0"/>
            </a:endParaRP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7152" y="3026617"/>
            <a:ext cx="1548953" cy="1323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Rectangle 26"/>
          <p:cNvSpPr/>
          <p:nvPr/>
        </p:nvSpPr>
        <p:spPr>
          <a:xfrm>
            <a:off x="3489673" y="4626571"/>
            <a:ext cx="2952328" cy="201622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8" name="TextBox 27"/>
          <p:cNvSpPr txBox="1"/>
          <p:nvPr/>
        </p:nvSpPr>
        <p:spPr>
          <a:xfrm>
            <a:off x="3489673" y="4626571"/>
            <a:ext cx="29523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AU" dirty="0" smtClean="0">
                <a:latin typeface="Comic Sans MS" panose="030F0702030302020204" pitchFamily="66" charset="0"/>
              </a:rPr>
              <a:t>When you talk to me ask me yes and no questions.</a:t>
            </a:r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2755" y="5588319"/>
            <a:ext cx="2095586" cy="999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Rectangle 29"/>
          <p:cNvSpPr/>
          <p:nvPr/>
        </p:nvSpPr>
        <p:spPr>
          <a:xfrm>
            <a:off x="3489673" y="6876256"/>
            <a:ext cx="2952328" cy="201622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1" name="TextBox 30"/>
          <p:cNvSpPr txBox="1"/>
          <p:nvPr/>
        </p:nvSpPr>
        <p:spPr>
          <a:xfrm>
            <a:off x="3489673" y="6876256"/>
            <a:ext cx="2952328" cy="461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AU" dirty="0" smtClean="0">
                <a:latin typeface="Comic Sans MS" panose="030F0702030302020204" pitchFamily="66" charset="0"/>
              </a:rPr>
              <a:t>I need help please.</a:t>
            </a:r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3434" y="7435786"/>
            <a:ext cx="1620962" cy="1384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Rectangle 31"/>
          <p:cNvSpPr/>
          <p:nvPr/>
        </p:nvSpPr>
        <p:spPr>
          <a:xfrm>
            <a:off x="265969" y="179512"/>
            <a:ext cx="2952328" cy="201622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3" name="TextBox 32"/>
          <p:cNvSpPr txBox="1"/>
          <p:nvPr/>
        </p:nvSpPr>
        <p:spPr>
          <a:xfrm>
            <a:off x="265969" y="323528"/>
            <a:ext cx="1512168" cy="1693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AU" sz="2400" dirty="0" smtClean="0">
                <a:latin typeface="Comic Sans MS" panose="030F0702030302020204" pitchFamily="66" charset="0"/>
              </a:rPr>
              <a:t>My name is Billy Smith</a:t>
            </a:r>
            <a:endParaRPr lang="en-AU" sz="2400" dirty="0">
              <a:latin typeface="Comic Sans MS" panose="030F0702030302020204" pitchFamily="66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1850145" y="323528"/>
            <a:ext cx="1224136" cy="1693092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4044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0648" y="2411760"/>
            <a:ext cx="2952328" cy="201622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TextBox 8"/>
          <p:cNvSpPr txBox="1"/>
          <p:nvPr/>
        </p:nvSpPr>
        <p:spPr>
          <a:xfrm>
            <a:off x="260648" y="2411760"/>
            <a:ext cx="2952328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AU" dirty="0" smtClean="0">
                <a:latin typeface="Comic Sans MS" panose="030F0702030302020204" pitchFamily="66" charset="0"/>
              </a:rPr>
              <a:t>My birthday is: </a:t>
            </a:r>
          </a:p>
          <a:p>
            <a:pPr>
              <a:lnSpc>
                <a:spcPct val="150000"/>
              </a:lnSpc>
            </a:pPr>
            <a:r>
              <a:rPr lang="en-AU" dirty="0" smtClean="0">
                <a:latin typeface="Comic Sans MS" panose="030F0702030302020204" pitchFamily="66" charset="0"/>
              </a:rPr>
              <a:t>25</a:t>
            </a:r>
            <a:r>
              <a:rPr lang="en-AU" baseline="30000" dirty="0" smtClean="0">
                <a:latin typeface="Comic Sans MS" panose="030F0702030302020204" pitchFamily="66" charset="0"/>
              </a:rPr>
              <a:t>th</a:t>
            </a:r>
            <a:r>
              <a:rPr lang="en-AU" dirty="0" smtClean="0">
                <a:latin typeface="Comic Sans MS" panose="030F0702030302020204" pitchFamily="66" charset="0"/>
              </a:rPr>
              <a:t> December, 2000.</a:t>
            </a:r>
          </a:p>
          <a:p>
            <a:pPr>
              <a:lnSpc>
                <a:spcPct val="150000"/>
              </a:lnSpc>
            </a:pPr>
            <a:r>
              <a:rPr lang="en-AU" dirty="0" smtClean="0">
                <a:latin typeface="Comic Sans MS" panose="030F0702030302020204" pitchFamily="66" charset="0"/>
              </a:rPr>
              <a:t>25/12/2000</a:t>
            </a:r>
            <a:endParaRPr lang="en-AU" dirty="0">
              <a:latin typeface="Comic Sans MS" panose="030F0702030302020204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60648" y="4644008"/>
            <a:ext cx="2952328" cy="201622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" name="Rectangle 15"/>
          <p:cNvSpPr/>
          <p:nvPr/>
        </p:nvSpPr>
        <p:spPr>
          <a:xfrm>
            <a:off x="260648" y="6876256"/>
            <a:ext cx="2952328" cy="201622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0" name="Rectangle 19"/>
          <p:cNvSpPr/>
          <p:nvPr/>
        </p:nvSpPr>
        <p:spPr>
          <a:xfrm>
            <a:off x="3501008" y="179512"/>
            <a:ext cx="2952328" cy="201622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1" name="TextBox 20"/>
          <p:cNvSpPr txBox="1"/>
          <p:nvPr/>
        </p:nvSpPr>
        <p:spPr>
          <a:xfrm>
            <a:off x="3501008" y="179512"/>
            <a:ext cx="29523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AU" dirty="0" smtClean="0">
                <a:latin typeface="Comic Sans MS" panose="030F0702030302020204" pitchFamily="66" charset="0"/>
              </a:rPr>
              <a:t>I need a toilet.</a:t>
            </a:r>
          </a:p>
          <a:p>
            <a:pPr>
              <a:lnSpc>
                <a:spcPct val="150000"/>
              </a:lnSpc>
            </a:pPr>
            <a:endParaRPr lang="en-AU" dirty="0">
              <a:latin typeface="Comic Sans MS" panose="030F0702030302020204" pitchFamily="66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489673" y="2420963"/>
            <a:ext cx="2952328" cy="201622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5" name="TextBox 24"/>
          <p:cNvSpPr txBox="1"/>
          <p:nvPr/>
        </p:nvSpPr>
        <p:spPr>
          <a:xfrm>
            <a:off x="3489673" y="2420963"/>
            <a:ext cx="29523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AU" dirty="0" smtClean="0">
                <a:latin typeface="Comic Sans MS" panose="030F0702030302020204" pitchFamily="66" charset="0"/>
              </a:rPr>
              <a:t>My doctor is Dr </a:t>
            </a:r>
            <a:r>
              <a:rPr lang="en-AU" dirty="0" err="1" smtClean="0">
                <a:latin typeface="Comic Sans MS" panose="030F0702030302020204" pitchFamily="66" charset="0"/>
              </a:rPr>
              <a:t>Dolittle</a:t>
            </a:r>
            <a:endParaRPr lang="en-AU" dirty="0" smtClean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endParaRPr lang="en-AU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en-AU" dirty="0" smtClean="0">
                <a:latin typeface="Comic Sans MS" panose="030F0702030302020204" pitchFamily="66" charset="0"/>
              </a:rPr>
              <a:t>Phone</a:t>
            </a:r>
          </a:p>
          <a:p>
            <a:pPr>
              <a:lnSpc>
                <a:spcPct val="150000"/>
              </a:lnSpc>
            </a:pPr>
            <a:r>
              <a:rPr lang="en-AU" dirty="0" smtClean="0">
                <a:latin typeface="Comic Sans MS" panose="030F0702030302020204" pitchFamily="66" charset="0"/>
              </a:rPr>
              <a:t>987 6543</a:t>
            </a:r>
            <a:endParaRPr lang="en-AU" dirty="0">
              <a:latin typeface="Comic Sans MS" panose="030F0702030302020204" pitchFamily="66" charset="0"/>
            </a:endParaRP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7152" y="3026617"/>
            <a:ext cx="1548953" cy="1323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Rectangle 26"/>
          <p:cNvSpPr/>
          <p:nvPr/>
        </p:nvSpPr>
        <p:spPr>
          <a:xfrm>
            <a:off x="3489673" y="4626571"/>
            <a:ext cx="2952328" cy="201622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0" name="Rectangle 29"/>
          <p:cNvSpPr/>
          <p:nvPr/>
        </p:nvSpPr>
        <p:spPr>
          <a:xfrm>
            <a:off x="3489673" y="6876256"/>
            <a:ext cx="2952328" cy="201622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1820" y="759813"/>
            <a:ext cx="1611436" cy="1385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4342" y="3332934"/>
            <a:ext cx="1198438" cy="1016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Rectangle 35"/>
          <p:cNvSpPr/>
          <p:nvPr/>
        </p:nvSpPr>
        <p:spPr>
          <a:xfrm>
            <a:off x="265969" y="163213"/>
            <a:ext cx="2952328" cy="201622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7" name="TextBox 36"/>
          <p:cNvSpPr txBox="1"/>
          <p:nvPr/>
        </p:nvSpPr>
        <p:spPr>
          <a:xfrm>
            <a:off x="265969" y="163213"/>
            <a:ext cx="29523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AU" dirty="0" smtClean="0">
                <a:latin typeface="Comic Sans MS" panose="030F0702030302020204" pitchFamily="66" charset="0"/>
              </a:rPr>
              <a:t>I have trouble telling you what my problem is. Can you call my mum or dad please?</a:t>
            </a:r>
            <a:endParaRPr lang="en-AU" dirty="0">
              <a:latin typeface="Comic Sans MS" panose="030F0702030302020204" pitchFamily="66" charset="0"/>
            </a:endParaRPr>
          </a:p>
        </p:txBody>
      </p:sp>
      <p:pic>
        <p:nvPicPr>
          <p:cNvPr id="38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3781" y="1517851"/>
            <a:ext cx="774476" cy="661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112652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7&quot;/&gt;&lt;/object&gt;&lt;object type=&quot;3&quot; unique_id=&quot;10005&quot;&gt;&lt;property id=&quot;20148&quot; value=&quot;5&quot;/&gt;&lt;property id=&quot;20300&quot; value=&quot;Slide 2&quot;/&gt;&lt;property id=&quot;20307&quot; value=&quot;25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104</Words>
  <Application>Microsoft Office PowerPoint</Application>
  <PresentationFormat>On-screen Show (4:3)</PresentationFormat>
  <Paragraphs>25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Comic Sans MS</vt:lpstr>
      <vt:lpstr>Office Theme</vt:lpstr>
      <vt:lpstr>PowerPoint Presentation</vt:lpstr>
      <vt:lpstr>PowerPoint Presentation</vt:lpstr>
    </vt:vector>
  </TitlesOfParts>
  <Company>NSW, Department of Education and Training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Jackson, Melanie</dc:creator>
  <cp:lastModifiedBy>Rossiter, Jenny</cp:lastModifiedBy>
  <cp:revision>6</cp:revision>
  <dcterms:created xsi:type="dcterms:W3CDTF">2016-10-28T02:24:54Z</dcterms:created>
  <dcterms:modified xsi:type="dcterms:W3CDTF">2016-11-04T01:17:36Z</dcterms:modified>
</cp:coreProperties>
</file>