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6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74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95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8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9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38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07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89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25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19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8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33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C845-A998-48E3-A599-7D7D2E879CAA}" type="datetimeFigureOut">
              <a:rPr lang="en-AU" smtClean="0"/>
              <a:t>20/05/2016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104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0648" y="395536"/>
            <a:ext cx="6336704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04664" y="46754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i="1" dirty="0" smtClean="0"/>
              <a:t>Hugs and Kisses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32656" y="1403648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332656" y="2915816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332656" y="4427984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32656" y="5940152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332656" y="7452320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32656" y="1403648"/>
            <a:ext cx="41764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When I feel upset I sometimes hug and kiss people at school.</a:t>
            </a:r>
            <a:endParaRPr lang="en-AU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656" y="3131840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I can hug and kiss my family, </a:t>
            </a:r>
            <a:r>
              <a:rPr lang="en-AU" sz="2600" dirty="0" smtClean="0"/>
              <a:t>NOT </a:t>
            </a:r>
            <a:r>
              <a:rPr lang="en-AU" sz="2600" dirty="0" smtClean="0"/>
              <a:t>people </a:t>
            </a:r>
            <a:r>
              <a:rPr lang="en-AU" sz="2600" dirty="0" smtClean="0"/>
              <a:t>at school.</a:t>
            </a:r>
            <a:endParaRPr lang="en-AU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404664" y="4644008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When I hug and kiss people at school, I need to STOP.</a:t>
            </a:r>
            <a:endParaRPr lang="en-AU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4664" y="6156176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I can take 5 big breaths. This will help me to stay calm.</a:t>
            </a:r>
            <a:endParaRPr lang="en-AU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4664" y="7711896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My teacher is happy when I do not hug and kiss at school.</a:t>
            </a:r>
            <a:endParaRPr lang="en-AU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9" t="6989" r="12780" b="7697"/>
          <a:stretch/>
        </p:blipFill>
        <p:spPr bwMode="auto">
          <a:xfrm>
            <a:off x="5425987" y="4578147"/>
            <a:ext cx="989418" cy="100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7" r="19373"/>
          <a:stretch/>
        </p:blipFill>
        <p:spPr bwMode="auto">
          <a:xfrm>
            <a:off x="4581128" y="4594984"/>
            <a:ext cx="76310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75" y="6101680"/>
            <a:ext cx="1325537" cy="11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804" y="7524328"/>
            <a:ext cx="1417492" cy="120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315" y="7956376"/>
            <a:ext cx="258033" cy="22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1475656"/>
            <a:ext cx="1415462" cy="120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75" y="3017576"/>
            <a:ext cx="1188558" cy="119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2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8</cp:revision>
  <dcterms:created xsi:type="dcterms:W3CDTF">2016-04-29T04:47:52Z</dcterms:created>
  <dcterms:modified xsi:type="dcterms:W3CDTF">2016-05-20T02:40:17Z</dcterms:modified>
</cp:coreProperties>
</file>