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0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988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481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63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5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057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194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231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699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42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833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4DBB-4962-4B9A-B043-B7949F90ABA1}" type="datetimeFigureOut">
              <a:rPr lang="en-AU" smtClean="0"/>
              <a:t>14/10/2015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253D-6545-4DC4-A5CE-B5E6FC7DC1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14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512167"/>
          </a:xfrm>
        </p:spPr>
        <p:txBody>
          <a:bodyPr/>
          <a:lstStyle/>
          <a:p>
            <a:r>
              <a:rPr lang="en-AU" dirty="0" smtClean="0"/>
              <a:t>Good Touching</a:t>
            </a:r>
            <a:endParaRPr lang="en-AU" dirty="0"/>
          </a:p>
        </p:txBody>
      </p:sp>
      <p:pic>
        <p:nvPicPr>
          <p:cNvPr id="1026" name="Picture 2" descr="C:\Users\User\AppData\Local\Microsoft\Windows\Temporary Internet Files\Content.IE5\OHKP4RCY\mano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52936"/>
            <a:ext cx="3515978" cy="215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8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32" y="4941168"/>
            <a:ext cx="6596136" cy="1231032"/>
          </a:xfrm>
        </p:spPr>
        <p:txBody>
          <a:bodyPr>
            <a:normAutofit/>
          </a:bodyPr>
          <a:lstStyle/>
          <a:p>
            <a:pPr algn="ctr"/>
            <a:r>
              <a:rPr lang="en-AU" sz="3200" dirty="0" smtClean="0"/>
              <a:t>When people tell you to </a:t>
            </a:r>
            <a:r>
              <a:rPr lang="en-AU" sz="3200" dirty="0" smtClean="0">
                <a:solidFill>
                  <a:srgbClr val="C00000"/>
                </a:solidFill>
              </a:rPr>
              <a:t>STOP</a:t>
            </a:r>
            <a:r>
              <a:rPr lang="en-AU" sz="3200" dirty="0" smtClean="0"/>
              <a:t> you must </a:t>
            </a:r>
            <a:r>
              <a:rPr lang="en-AU" sz="3200" dirty="0" smtClean="0">
                <a:solidFill>
                  <a:srgbClr val="C00000"/>
                </a:solidFill>
              </a:rPr>
              <a:t>STOP</a:t>
            </a:r>
            <a:r>
              <a:rPr lang="en-AU" sz="3200" dirty="0" smtClean="0"/>
              <a:t>.</a:t>
            </a:r>
            <a:endParaRPr lang="en-AU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52736"/>
            <a:ext cx="423862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1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600" y="4725144"/>
            <a:ext cx="7416824" cy="1512168"/>
          </a:xfrm>
        </p:spPr>
        <p:txBody>
          <a:bodyPr>
            <a:noAutofit/>
          </a:bodyPr>
          <a:lstStyle/>
          <a:p>
            <a:pPr algn="ctr"/>
            <a:r>
              <a:rPr lang="en-AU" sz="3200" dirty="0" smtClean="0"/>
              <a:t>But there are lots of good ways you can touch people. You can “Hi Five” people.</a:t>
            </a:r>
            <a:endParaRPr lang="en-AU" sz="3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64704"/>
            <a:ext cx="42386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3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7624" y="4941168"/>
            <a:ext cx="6452120" cy="1231032"/>
          </a:xfrm>
        </p:spPr>
        <p:txBody>
          <a:bodyPr>
            <a:normAutofit/>
          </a:bodyPr>
          <a:lstStyle/>
          <a:p>
            <a:pPr algn="ctr"/>
            <a:r>
              <a:rPr lang="en-AU" sz="3200" dirty="0" smtClean="0"/>
              <a:t>You can help people when they fall over or have an accident.</a:t>
            </a:r>
            <a:endParaRPr lang="en-AU" sz="3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08720"/>
            <a:ext cx="42386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3608" y="4077072"/>
            <a:ext cx="7272808" cy="1872208"/>
          </a:xfrm>
        </p:spPr>
        <p:txBody>
          <a:bodyPr>
            <a:noAutofit/>
          </a:bodyPr>
          <a:lstStyle/>
          <a:p>
            <a:pPr algn="ctr"/>
            <a:r>
              <a:rPr lang="en-AU" sz="3200" dirty="0" smtClean="0"/>
              <a:t>You can wave to someone and smile at </a:t>
            </a:r>
            <a:r>
              <a:rPr lang="en-AU" sz="3200" dirty="0" smtClean="0"/>
              <a:t>them. This </a:t>
            </a:r>
            <a:r>
              <a:rPr lang="en-AU" sz="3200" dirty="0" smtClean="0"/>
              <a:t>means you like them and they like you. This is what friends do.</a:t>
            </a:r>
            <a:endParaRPr lang="en-AU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80728"/>
            <a:ext cx="3384376" cy="289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4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32" y="4725144"/>
            <a:ext cx="7128792" cy="1231032"/>
          </a:xfrm>
        </p:spPr>
        <p:txBody>
          <a:bodyPr>
            <a:noAutofit/>
          </a:bodyPr>
          <a:lstStyle/>
          <a:p>
            <a:r>
              <a:rPr lang="en-AU" sz="3200" dirty="0" smtClean="0"/>
              <a:t>Your friends do not like it when you hurt them or stop them learning.</a:t>
            </a:r>
            <a:endParaRPr lang="en-AU" sz="3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379153"/>
            <a:ext cx="1617648" cy="137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304" y="2996952"/>
            <a:ext cx="1617648" cy="137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192" y="2924944"/>
            <a:ext cx="1617648" cy="137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681" y="1340768"/>
            <a:ext cx="1617648" cy="137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4944"/>
            <a:ext cx="1617648" cy="137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1617648" cy="137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560" y="4005064"/>
            <a:ext cx="7344816" cy="2304256"/>
          </a:xfrm>
        </p:spPr>
        <p:txBody>
          <a:bodyPr>
            <a:noAutofit/>
          </a:bodyPr>
          <a:lstStyle/>
          <a:p>
            <a:pPr algn="ctr"/>
            <a:r>
              <a:rPr lang="en-AU" sz="3200" dirty="0" smtClean="0"/>
              <a:t>When you do the right thing and stop hurting people and stop interrupting their learning then you are happy because you get time on the computer.</a:t>
            </a:r>
            <a:endParaRPr lang="en-AU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017016"/>
            <a:ext cx="3324942" cy="283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0" r="11608"/>
          <a:stretch/>
        </p:blipFill>
        <p:spPr bwMode="auto">
          <a:xfrm>
            <a:off x="1630251" y="890460"/>
            <a:ext cx="2581709" cy="308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69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1640" y="4869160"/>
            <a:ext cx="5803032" cy="1303040"/>
          </a:xfrm>
        </p:spPr>
        <p:txBody>
          <a:bodyPr>
            <a:normAutofit/>
          </a:bodyPr>
          <a:lstStyle/>
          <a:p>
            <a:pPr algn="ctr"/>
            <a:r>
              <a:rPr lang="en-AU" sz="3200" dirty="0" smtClean="0"/>
              <a:t>And all your friends and classmates are happy.</a:t>
            </a:r>
            <a:endParaRPr lang="en-AU" sz="32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455" y="836712"/>
            <a:ext cx="42386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8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656" y="4797152"/>
            <a:ext cx="6236096" cy="130304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All your teachers are happy too.</a:t>
            </a:r>
            <a:endParaRPr lang="en-AU" sz="32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52736"/>
            <a:ext cx="42386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1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600" y="4509120"/>
            <a:ext cx="6812160" cy="1656184"/>
          </a:xfrm>
        </p:spPr>
        <p:txBody>
          <a:bodyPr>
            <a:noAutofit/>
          </a:bodyPr>
          <a:lstStyle/>
          <a:p>
            <a:pPr algn="ctr"/>
            <a:r>
              <a:rPr lang="en-AU" sz="3200" dirty="0" smtClean="0"/>
              <a:t>There </a:t>
            </a:r>
            <a:r>
              <a:rPr lang="en-AU" sz="3200" dirty="0" smtClean="0"/>
              <a:t>are </a:t>
            </a:r>
            <a:r>
              <a:rPr lang="en-AU" sz="3200" dirty="0" smtClean="0"/>
              <a:t>different kinds of </a:t>
            </a:r>
            <a:r>
              <a:rPr lang="en-AU" sz="3200" dirty="0" smtClean="0"/>
              <a:t>touching.</a:t>
            </a:r>
          </a:p>
          <a:p>
            <a:pPr algn="ctr"/>
            <a:r>
              <a:rPr lang="en-AU" sz="3200" dirty="0" smtClean="0"/>
              <a:t>Shaking </a:t>
            </a:r>
            <a:r>
              <a:rPr lang="en-AU" sz="3200" dirty="0" smtClean="0"/>
              <a:t>hands is good touching.</a:t>
            </a:r>
            <a:endParaRPr lang="en-AU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423862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4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4365104"/>
            <a:ext cx="8496944" cy="1872208"/>
          </a:xfrm>
        </p:spPr>
        <p:txBody>
          <a:bodyPr>
            <a:noAutofit/>
          </a:bodyPr>
          <a:lstStyle/>
          <a:p>
            <a:pPr algn="ctr"/>
            <a:r>
              <a:rPr lang="en-AU" sz="3200" dirty="0" smtClean="0"/>
              <a:t>Some touching is bad because it could </a:t>
            </a:r>
            <a:r>
              <a:rPr lang="en-AU" sz="3200" dirty="0" smtClean="0"/>
              <a:t>hurt      your friends.</a:t>
            </a:r>
          </a:p>
          <a:p>
            <a:pPr algn="ctr"/>
            <a:r>
              <a:rPr lang="en-AU" sz="3200" dirty="0" smtClean="0"/>
              <a:t>Hitting </a:t>
            </a:r>
            <a:r>
              <a:rPr lang="en-AU" sz="3200" dirty="0" smtClean="0"/>
              <a:t>people with things like a ruler is bad.</a:t>
            </a:r>
            <a:endParaRPr lang="en-A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583" y="548680"/>
            <a:ext cx="42386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8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3648" y="4869160"/>
            <a:ext cx="6092080" cy="1440160"/>
          </a:xfrm>
        </p:spPr>
        <p:txBody>
          <a:bodyPr>
            <a:normAutofit/>
          </a:bodyPr>
          <a:lstStyle/>
          <a:p>
            <a:pPr algn="ctr"/>
            <a:r>
              <a:rPr lang="en-AU" sz="3200" dirty="0" smtClean="0"/>
              <a:t>Throwing things at people is bad because it could hurt them.</a:t>
            </a:r>
            <a:endParaRPr lang="en-A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08720"/>
            <a:ext cx="42386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9592" y="4869160"/>
            <a:ext cx="7056784" cy="1231032"/>
          </a:xfrm>
        </p:spPr>
        <p:txBody>
          <a:bodyPr>
            <a:noAutofit/>
          </a:bodyPr>
          <a:lstStyle/>
          <a:p>
            <a:pPr algn="ctr"/>
            <a:r>
              <a:rPr lang="en-AU" sz="3200" dirty="0" smtClean="0"/>
              <a:t>Hitting or punching people is bad </a:t>
            </a:r>
            <a:r>
              <a:rPr lang="en-AU" sz="3200" dirty="0" smtClean="0"/>
              <a:t>too, </a:t>
            </a:r>
            <a:r>
              <a:rPr lang="en-AU" sz="3200" dirty="0" smtClean="0"/>
              <a:t>because you could hurt them.</a:t>
            </a:r>
            <a:endParaRPr lang="en-A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4469233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4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1640" y="4581128"/>
            <a:ext cx="6840760" cy="1584176"/>
          </a:xfrm>
        </p:spPr>
        <p:txBody>
          <a:bodyPr>
            <a:normAutofit/>
          </a:bodyPr>
          <a:lstStyle/>
          <a:p>
            <a:pPr algn="ctr"/>
            <a:r>
              <a:rPr lang="en-AU" sz="3200" dirty="0" smtClean="0"/>
              <a:t>Putting your hands around someone’s neck is very bad because you could hurt them very badly.</a:t>
            </a:r>
            <a:endParaRPr lang="en-A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57699"/>
            <a:ext cx="42386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8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1640" y="4869160"/>
            <a:ext cx="6091064" cy="130304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When you hurt people, they get sad and feel cranky with you. </a:t>
            </a:r>
            <a:endParaRPr lang="en-AU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80728"/>
            <a:ext cx="42386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91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7624" y="4725144"/>
            <a:ext cx="6307088" cy="130304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When you hurt someone, you need to say sorry to them.</a:t>
            </a:r>
            <a:endParaRPr lang="en-AU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36712"/>
            <a:ext cx="42386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5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7624" y="4797152"/>
            <a:ext cx="6596136" cy="1231032"/>
          </a:xfrm>
        </p:spPr>
        <p:txBody>
          <a:bodyPr>
            <a:noAutofit/>
          </a:bodyPr>
          <a:lstStyle/>
          <a:p>
            <a:r>
              <a:rPr lang="en-AU" sz="2800" dirty="0" smtClean="0"/>
              <a:t>If you hurt people, you will not be allowed to do </a:t>
            </a:r>
            <a:r>
              <a:rPr lang="en-AU" sz="2800" dirty="0" smtClean="0">
                <a:solidFill>
                  <a:srgbClr val="FF0000"/>
                </a:solidFill>
              </a:rPr>
              <a:t>fun</a:t>
            </a:r>
            <a:r>
              <a:rPr lang="en-AU" sz="2800" dirty="0" smtClean="0"/>
              <a:t> things, like play the computer.</a:t>
            </a:r>
            <a:endParaRPr lang="en-AU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246" y="1484784"/>
            <a:ext cx="3324942" cy="283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2835157" cy="241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148064" y="1700808"/>
            <a:ext cx="2448272" cy="261578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4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57&quot;&gt;&lt;object type=&quot;3&quot; unique_id=&quot;10058&quot;&gt;&lt;property id=&quot;20148&quot; value=&quot;5&quot;/&gt;&lt;property id=&quot;20300&quot; value=&quot;Slide 1 - &amp;quot;Good Touching&amp;quot;&quot;/&gt;&lt;property id=&quot;20307&quot; value=&quot;256&quot;/&gt;&lt;/object&gt;&lt;object type=&quot;3&quot; unique_id=&quot;10059&quot;&gt;&lt;property id=&quot;20148&quot; value=&quot;5&quot;/&gt;&lt;property id=&quot;20300&quot; value=&quot;Slide 2&quot;/&gt;&lt;property id=&quot;20307&quot; value=&quot;257&quot;/&gt;&lt;/object&gt;&lt;object type=&quot;3&quot; unique_id=&quot;10060&quot;&gt;&lt;property id=&quot;20148&quot; value=&quot;5&quot;/&gt;&lt;property id=&quot;20300&quot; value=&quot;Slide 3&quot;/&gt;&lt;property id=&quot;20307&quot; value=&quot;258&quot;/&gt;&lt;/object&gt;&lt;object type=&quot;3&quot; unique_id=&quot;10061&quot;&gt;&lt;property id=&quot;20148&quot; value=&quot;5&quot;/&gt;&lt;property id=&quot;20300&quot; value=&quot;Slide 4&quot;/&gt;&lt;property id=&quot;20307&quot; value=&quot;259&quot;/&gt;&lt;/object&gt;&lt;object type=&quot;3&quot; unique_id=&quot;10062&quot;&gt;&lt;property id=&quot;20148&quot; value=&quot;5&quot;/&gt;&lt;property id=&quot;20300&quot; value=&quot;Slide 5&quot;/&gt;&lt;property id=&quot;20307&quot; value=&quot;260&quot;/&gt;&lt;/object&gt;&lt;object type=&quot;3&quot; unique_id=&quot;10063&quot;&gt;&lt;property id=&quot;20148&quot; value=&quot;5&quot;/&gt;&lt;property id=&quot;20300&quot; value=&quot;Slide 6&quot;/&gt;&lt;property id=&quot;20307&quot; value=&quot;261&quot;/&gt;&lt;/object&gt;&lt;object type=&quot;3&quot; unique_id=&quot;10064&quot;&gt;&lt;property id=&quot;20148&quot; value=&quot;5&quot;/&gt;&lt;property id=&quot;20300&quot; value=&quot;Slide 7&quot;/&gt;&lt;property id=&quot;20307&quot; value=&quot;262&quot;/&gt;&lt;/object&gt;&lt;object type=&quot;3&quot; unique_id=&quot;10065&quot;&gt;&lt;property id=&quot;20148&quot; value=&quot;5&quot;/&gt;&lt;property id=&quot;20300&quot; value=&quot;Slide 8&quot;/&gt;&lt;property id=&quot;20307&quot; value=&quot;263&quot;/&gt;&lt;/object&gt;&lt;object type=&quot;3&quot; unique_id=&quot;10066&quot;&gt;&lt;property id=&quot;20148&quot; value=&quot;5&quot;/&gt;&lt;property id=&quot;20300&quot; value=&quot;Slide 9&quot;/&gt;&lt;property id=&quot;20307&quot; value=&quot;264&quot;/&gt;&lt;/object&gt;&lt;object type=&quot;3&quot; unique_id=&quot;10067&quot;&gt;&lt;property id=&quot;20148&quot; value=&quot;5&quot;/&gt;&lt;property id=&quot;20300&quot; value=&quot;Slide 10&quot;/&gt;&lt;property id=&quot;20307&quot; value=&quot;265&quot;/&gt;&lt;/object&gt;&lt;object type=&quot;3&quot; unique_id=&quot;10068&quot;&gt;&lt;property id=&quot;20148&quot; value=&quot;5&quot;/&gt;&lt;property id=&quot;20300&quot; value=&quot;Slide 11&quot;/&gt;&lt;property id=&quot;20307&quot; value=&quot;266&quot;/&gt;&lt;/object&gt;&lt;object type=&quot;3&quot; unique_id=&quot;10069&quot;&gt;&lt;property id=&quot;20148&quot; value=&quot;5&quot;/&gt;&lt;property id=&quot;20300&quot; value=&quot;Slide 12&quot;/&gt;&lt;property id=&quot;20307&quot; value=&quot;267&quot;/&gt;&lt;/object&gt;&lt;object type=&quot;3&quot; unique_id=&quot;10070&quot;&gt;&lt;property id=&quot;20148&quot; value=&quot;5&quot;/&gt;&lt;property id=&quot;20300&quot; value=&quot;Slide 13&quot;/&gt;&lt;property id=&quot;20307&quot; value=&quot;269&quot;/&gt;&lt;/object&gt;&lt;object type=&quot;3&quot; unique_id=&quot;10071&quot;&gt;&lt;property id=&quot;20148&quot; value=&quot;5&quot;/&gt;&lt;property id=&quot;20300&quot; value=&quot;Slide 14&quot;/&gt;&lt;property id=&quot;20307&quot; value=&quot;271&quot;/&gt;&lt;/object&gt;&lt;object type=&quot;3&quot; unique_id=&quot;10072&quot;&gt;&lt;property id=&quot;20148&quot; value=&quot;5&quot;/&gt;&lt;property id=&quot;20300&quot; value=&quot;Slide 15&quot;/&gt;&lt;property id=&quot;20307&quot; value=&quot;272&quot;/&gt;&lt;/object&gt;&lt;object type=&quot;3&quot; unique_id=&quot;10073&quot;&gt;&lt;property id=&quot;20148&quot; value=&quot;5&quot;/&gt;&lt;property id=&quot;20300&quot; value=&quot;Slide 16&quot;/&gt;&lt;property id=&quot;20307&quot; value=&quot;273&quot;/&gt;&lt;/object&gt;&lt;object type=&quot;3&quot; unique_id=&quot;10074&quot;&gt;&lt;property id=&quot;20148&quot; value=&quot;5&quot;/&gt;&lt;property id=&quot;20300&quot; value=&quot;Slide 17&quot;/&gt;&lt;property id=&quot;20307&quot; value=&quot;274&quot;/&gt;&lt;/object&gt;&lt;/object&gt;&lt;object type=&quot;8&quot; unique_id=&quot;1009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253</Words>
  <Application>Microsoft Office PowerPoint</Application>
  <PresentationFormat>On-screen Show (4:3)</PresentationFormat>
  <Paragraphs>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Good Touching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Touching</dc:title>
  <dc:creator>User</dc:creator>
  <cp:lastModifiedBy>Jackson, Melanie</cp:lastModifiedBy>
  <cp:revision>33</cp:revision>
  <dcterms:created xsi:type="dcterms:W3CDTF">2015-05-16T10:16:05Z</dcterms:created>
  <dcterms:modified xsi:type="dcterms:W3CDTF">2015-10-14T02:33:08Z</dcterms:modified>
</cp:coreProperties>
</file>