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9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78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17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55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94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33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72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11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120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9B78-CA73-469F-8052-26654E9459C2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BB93-2D1D-449D-8FB5-8A74D5BA6B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952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9B78-CA73-469F-8052-26654E9459C2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BB93-2D1D-449D-8FB5-8A74D5BA6B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785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9B78-CA73-469F-8052-26654E9459C2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BB93-2D1D-449D-8FB5-8A74D5BA6B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198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9B78-CA73-469F-8052-26654E9459C2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BB93-2D1D-449D-8FB5-8A74D5BA6B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880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6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6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9B78-CA73-469F-8052-26654E9459C2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BB93-2D1D-449D-8FB5-8A74D5BA6B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410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9B78-CA73-469F-8052-26654E9459C2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BB93-2D1D-449D-8FB5-8A74D5BA6B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114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9" indent="0">
              <a:buNone/>
              <a:defRPr sz="2000" b="1"/>
            </a:lvl2pPr>
            <a:lvl3pPr marL="914278" indent="0">
              <a:buNone/>
              <a:defRPr sz="1800" b="1"/>
            </a:lvl3pPr>
            <a:lvl4pPr marL="1371417" indent="0">
              <a:buNone/>
              <a:defRPr sz="1600" b="1"/>
            </a:lvl4pPr>
            <a:lvl5pPr marL="1828555" indent="0">
              <a:buNone/>
              <a:defRPr sz="1600" b="1"/>
            </a:lvl5pPr>
            <a:lvl6pPr marL="2285694" indent="0">
              <a:buNone/>
              <a:defRPr sz="1600" b="1"/>
            </a:lvl6pPr>
            <a:lvl7pPr marL="2742833" indent="0">
              <a:buNone/>
              <a:defRPr sz="1600" b="1"/>
            </a:lvl7pPr>
            <a:lvl8pPr marL="3199972" indent="0">
              <a:buNone/>
              <a:defRPr sz="1600" b="1"/>
            </a:lvl8pPr>
            <a:lvl9pPr marL="365711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9" indent="0">
              <a:buNone/>
              <a:defRPr sz="2000" b="1"/>
            </a:lvl2pPr>
            <a:lvl3pPr marL="914278" indent="0">
              <a:buNone/>
              <a:defRPr sz="1800" b="1"/>
            </a:lvl3pPr>
            <a:lvl4pPr marL="1371417" indent="0">
              <a:buNone/>
              <a:defRPr sz="1600" b="1"/>
            </a:lvl4pPr>
            <a:lvl5pPr marL="1828555" indent="0">
              <a:buNone/>
              <a:defRPr sz="1600" b="1"/>
            </a:lvl5pPr>
            <a:lvl6pPr marL="2285694" indent="0">
              <a:buNone/>
              <a:defRPr sz="1600" b="1"/>
            </a:lvl6pPr>
            <a:lvl7pPr marL="2742833" indent="0">
              <a:buNone/>
              <a:defRPr sz="1600" b="1"/>
            </a:lvl7pPr>
            <a:lvl8pPr marL="3199972" indent="0">
              <a:buNone/>
              <a:defRPr sz="1600" b="1"/>
            </a:lvl8pPr>
            <a:lvl9pPr marL="365711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9B78-CA73-469F-8052-26654E9459C2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BB93-2D1D-449D-8FB5-8A74D5BA6B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98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9B78-CA73-469F-8052-26654E9459C2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BB93-2D1D-449D-8FB5-8A74D5BA6B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82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9B78-CA73-469F-8052-26654E9459C2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BB93-2D1D-449D-8FB5-8A74D5BA6B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606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39" indent="0">
              <a:buNone/>
              <a:defRPr sz="1200"/>
            </a:lvl2pPr>
            <a:lvl3pPr marL="914278" indent="0">
              <a:buNone/>
              <a:defRPr sz="1000"/>
            </a:lvl3pPr>
            <a:lvl4pPr marL="1371417" indent="0">
              <a:buNone/>
              <a:defRPr sz="900"/>
            </a:lvl4pPr>
            <a:lvl5pPr marL="1828555" indent="0">
              <a:buNone/>
              <a:defRPr sz="900"/>
            </a:lvl5pPr>
            <a:lvl6pPr marL="2285694" indent="0">
              <a:buNone/>
              <a:defRPr sz="900"/>
            </a:lvl6pPr>
            <a:lvl7pPr marL="2742833" indent="0">
              <a:buNone/>
              <a:defRPr sz="900"/>
            </a:lvl7pPr>
            <a:lvl8pPr marL="3199972" indent="0">
              <a:buNone/>
              <a:defRPr sz="900"/>
            </a:lvl8pPr>
            <a:lvl9pPr marL="365711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9B78-CA73-469F-8052-26654E9459C2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BB93-2D1D-449D-8FB5-8A74D5BA6B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5970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39" indent="0">
              <a:buNone/>
              <a:defRPr sz="2800"/>
            </a:lvl2pPr>
            <a:lvl3pPr marL="914278" indent="0">
              <a:buNone/>
              <a:defRPr sz="2400"/>
            </a:lvl3pPr>
            <a:lvl4pPr marL="1371417" indent="0">
              <a:buNone/>
              <a:defRPr sz="2000"/>
            </a:lvl4pPr>
            <a:lvl5pPr marL="1828555" indent="0">
              <a:buNone/>
              <a:defRPr sz="2000"/>
            </a:lvl5pPr>
            <a:lvl6pPr marL="2285694" indent="0">
              <a:buNone/>
              <a:defRPr sz="2000"/>
            </a:lvl6pPr>
            <a:lvl7pPr marL="2742833" indent="0">
              <a:buNone/>
              <a:defRPr sz="2000"/>
            </a:lvl7pPr>
            <a:lvl8pPr marL="3199972" indent="0">
              <a:buNone/>
              <a:defRPr sz="2000"/>
            </a:lvl8pPr>
            <a:lvl9pPr marL="3657111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39" indent="0">
              <a:buNone/>
              <a:defRPr sz="1200"/>
            </a:lvl2pPr>
            <a:lvl3pPr marL="914278" indent="0">
              <a:buNone/>
              <a:defRPr sz="1000"/>
            </a:lvl3pPr>
            <a:lvl4pPr marL="1371417" indent="0">
              <a:buNone/>
              <a:defRPr sz="900"/>
            </a:lvl4pPr>
            <a:lvl5pPr marL="1828555" indent="0">
              <a:buNone/>
              <a:defRPr sz="900"/>
            </a:lvl5pPr>
            <a:lvl6pPr marL="2285694" indent="0">
              <a:buNone/>
              <a:defRPr sz="900"/>
            </a:lvl6pPr>
            <a:lvl7pPr marL="2742833" indent="0">
              <a:buNone/>
              <a:defRPr sz="900"/>
            </a:lvl7pPr>
            <a:lvl8pPr marL="3199972" indent="0">
              <a:buNone/>
              <a:defRPr sz="900"/>
            </a:lvl8pPr>
            <a:lvl9pPr marL="365711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9B78-CA73-469F-8052-26654E9459C2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BB93-2D1D-449D-8FB5-8A74D5BA6B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854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C9B78-CA73-469F-8052-26654E9459C2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8475135"/>
            <a:ext cx="2171700" cy="486833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6BB93-2D1D-449D-8FB5-8A74D5BA6B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836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4" indent="-342854" algn="l" defTabSz="914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1" indent="-285712" algn="l" defTabSz="9142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48" indent="-228570" algn="l" defTabSz="914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86" indent="-228570" algn="l" defTabSz="9142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25" indent="-228570" algn="l" defTabSz="91427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64" indent="-228570" algn="l" defTabSz="914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03" indent="-228570" algn="l" defTabSz="914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42" indent="-228570" algn="l" defTabSz="914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81" indent="-228570" algn="l" defTabSz="914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9" algn="l" defTabSz="9142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8" algn="l" defTabSz="9142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7" algn="l" defTabSz="9142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5" algn="l" defTabSz="9142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4" algn="l" defTabSz="9142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33" algn="l" defTabSz="9142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72" algn="l" defTabSz="9142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11" algn="l" defTabSz="9142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333"/>
            <a:ext cx="6858000" cy="830997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AU" sz="3200" b="1" dirty="0">
                <a:latin typeface="NSWPrintSolid" panose="00000400000000000000" pitchFamily="2" charset="0"/>
              </a:rPr>
              <a:t>Emily’s Day</a:t>
            </a:r>
          </a:p>
          <a:p>
            <a:pPr algn="ctr"/>
            <a:r>
              <a:rPr lang="en-AU" sz="1600" dirty="0">
                <a:latin typeface="NSWPrintSolid" panose="00000400000000000000" pitchFamily="2" charset="0"/>
              </a:rPr>
              <a:t>Day and date: _______________________________</a:t>
            </a:r>
          </a:p>
        </p:txBody>
      </p:sp>
      <p:pic>
        <p:nvPicPr>
          <p:cNvPr id="1026" name="Picture 2" descr="C:\Users\mjackson40\AppData\Local\Microsoft\Windows\Temporary Internet Files\Content.IE5\QVPKDNG2\Tini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7" y="35496"/>
            <a:ext cx="648071" cy="85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086580"/>
            <a:ext cx="6858000" cy="2339102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AU" sz="2000" b="1" dirty="0">
                <a:latin typeface="NSWPrintSolid" panose="00000400000000000000" pitchFamily="2" charset="0"/>
              </a:rPr>
              <a:t>First session		</a:t>
            </a:r>
            <a:r>
              <a:rPr lang="en-AU" sz="2000" b="1" dirty="0" smtClean="0">
                <a:latin typeface="NSWPrintSolid" panose="00000400000000000000" pitchFamily="2" charset="0"/>
              </a:rPr>
              <a:t>9.15am-11.15am</a:t>
            </a:r>
            <a:endParaRPr lang="en-AU" sz="2000" b="1" dirty="0">
              <a:latin typeface="NSWPrintSolid" panose="00000400000000000000" pitchFamily="2" charset="0"/>
            </a:endParaRPr>
          </a:p>
          <a:p>
            <a:pPr marL="285712" indent="-285712">
              <a:buFont typeface="Wingdings"/>
              <a:buChar char="¨"/>
            </a:pPr>
            <a:r>
              <a:rPr lang="en-AU" dirty="0" smtClean="0">
                <a:latin typeface="NSWPrintSolid" panose="00000400000000000000" pitchFamily="2" charset="0"/>
                <a:sym typeface="Wingdings"/>
              </a:rPr>
              <a:t>Toilet and change 9am (disabled bathroom)	</a:t>
            </a:r>
            <a:r>
              <a:rPr lang="en-AU" dirty="0" smtClean="0">
                <a:latin typeface="NSWPrintSolid" panose="00000400000000000000" pitchFamily="2" charset="0"/>
                <a:sym typeface="Wingdings"/>
              </a:rPr>
              <a:t> Shopping</a:t>
            </a:r>
          </a:p>
          <a:p>
            <a:pPr marL="285712" indent="-285712">
              <a:buFont typeface="Wingdings"/>
              <a:buChar char="¨"/>
            </a:pPr>
            <a:r>
              <a:rPr lang="en-AU" dirty="0" smtClean="0">
                <a:latin typeface="NSWPrintSolid" panose="00000400000000000000" pitchFamily="2" charset="0"/>
                <a:sym typeface="Wingdings"/>
              </a:rPr>
              <a:t>Handwriting			</a:t>
            </a:r>
            <a:r>
              <a:rPr lang="en-AU" dirty="0" smtClean="0">
                <a:latin typeface="NSWPrintSolid" panose="00000400000000000000" pitchFamily="2" charset="0"/>
                <a:sym typeface="Wingdings"/>
              </a:rPr>
              <a:t> RDA</a:t>
            </a:r>
          </a:p>
          <a:p>
            <a:pPr marL="285712" indent="-285712">
              <a:buFont typeface="Wingdings"/>
              <a:buChar char="¨"/>
            </a:pPr>
            <a:r>
              <a:rPr lang="en-AU" dirty="0" smtClean="0">
                <a:latin typeface="NSWPrintSolid" panose="00000400000000000000" pitchFamily="2" charset="0"/>
                <a:sym typeface="Wingdings"/>
              </a:rPr>
              <a:t>Calendar	and weather			</a:t>
            </a:r>
            <a:r>
              <a:rPr lang="en-AU" dirty="0" smtClean="0">
                <a:latin typeface="NSWPrintSolid" panose="00000400000000000000" pitchFamily="2" charset="0"/>
                <a:sym typeface="Wingdings"/>
              </a:rPr>
              <a:t> </a:t>
            </a:r>
            <a:r>
              <a:rPr lang="en-AU" dirty="0" err="1" smtClean="0">
                <a:latin typeface="NSWPrintSolid" panose="00000400000000000000" pitchFamily="2" charset="0"/>
                <a:sym typeface="Wingdings"/>
              </a:rPr>
              <a:t>Intellikeys</a:t>
            </a:r>
            <a:endParaRPr lang="en-AU" dirty="0" smtClean="0">
              <a:latin typeface="NSWPrintSolid" panose="00000400000000000000" pitchFamily="2" charset="0"/>
              <a:sym typeface="Wingdings"/>
            </a:endParaRPr>
          </a:p>
          <a:p>
            <a:pPr marL="285712" indent="-285712">
              <a:buFont typeface="Wingdings"/>
              <a:buChar char="¨"/>
            </a:pPr>
            <a:r>
              <a:rPr lang="en-AU" dirty="0" smtClean="0">
                <a:latin typeface="NSWPrintSolid" panose="00000400000000000000" pitchFamily="2" charset="0"/>
                <a:sym typeface="Wingdings"/>
              </a:rPr>
              <a:t>Music/Library			</a:t>
            </a:r>
            <a:r>
              <a:rPr lang="en-AU" dirty="0" smtClean="0">
                <a:latin typeface="NSWPrintSolid" panose="00000400000000000000" pitchFamily="2" charset="0"/>
                <a:sym typeface="Wingdings"/>
              </a:rPr>
              <a:t> Reading Groups</a:t>
            </a:r>
          </a:p>
          <a:p>
            <a:pPr marL="285712" indent="-285712">
              <a:buFont typeface="Wingdings"/>
              <a:buChar char="¨"/>
            </a:pPr>
            <a:r>
              <a:rPr lang="en-AU" dirty="0" smtClean="0">
                <a:latin typeface="NSWPrintSolid" panose="00000400000000000000" pitchFamily="2" charset="0"/>
                <a:sym typeface="Wingdings"/>
              </a:rPr>
              <a:t>Physio Exercises/Crutches		</a:t>
            </a:r>
            <a:r>
              <a:rPr lang="en-AU" dirty="0" smtClean="0">
                <a:latin typeface="NSWPrintSolid" panose="00000400000000000000" pitchFamily="2" charset="0"/>
                <a:sym typeface="Wingdings"/>
              </a:rPr>
              <a:t> </a:t>
            </a:r>
          </a:p>
          <a:p>
            <a:pPr marL="285712" indent="-285712">
              <a:buFont typeface="Wingdings"/>
              <a:buChar char="¨"/>
            </a:pPr>
            <a:r>
              <a:rPr lang="en-AU" dirty="0" smtClean="0">
                <a:latin typeface="NSWPrintSolid" panose="00000400000000000000" pitchFamily="2" charset="0"/>
                <a:sym typeface="Wingdings"/>
              </a:rPr>
              <a:t>Spelling				</a:t>
            </a:r>
            <a:r>
              <a:rPr lang="en-AU" dirty="0" smtClean="0">
                <a:latin typeface="NSWPrintSolid" panose="00000400000000000000" pitchFamily="2" charset="0"/>
                <a:sym typeface="Wingdings"/>
              </a:rPr>
              <a:t> </a:t>
            </a:r>
          </a:p>
          <a:p>
            <a:pPr marL="285712" indent="-285712">
              <a:buFont typeface="Wingdings"/>
              <a:buChar char="¨"/>
            </a:pPr>
            <a:r>
              <a:rPr lang="en-AU" dirty="0" smtClean="0">
                <a:latin typeface="NSWPrintSolid" panose="00000400000000000000" pitchFamily="2" charset="0"/>
                <a:sym typeface="Wingdings"/>
              </a:rPr>
              <a:t>Toilet				</a:t>
            </a:r>
            <a:r>
              <a:rPr lang="en-AU" dirty="0" smtClean="0">
                <a:latin typeface="NSWPrintSolid" panose="00000400000000000000" pitchFamily="2" charset="0"/>
                <a:sym typeface="Wingdings"/>
              </a:rPr>
              <a:t> </a:t>
            </a:r>
            <a:r>
              <a:rPr lang="en-AU" dirty="0" smtClean="0">
                <a:latin typeface="NSWPrintSolid" panose="00000400000000000000" pitchFamily="2" charset="0"/>
                <a:sym typeface="Wingdings"/>
              </a:rPr>
              <a:t>	</a:t>
            </a:r>
            <a:endParaRPr lang="en-AU" dirty="0">
              <a:latin typeface="NSWPrintSolid" panose="000004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115616"/>
            <a:ext cx="6858000" cy="223224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spcCol="0"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0" y="30333"/>
            <a:ext cx="6858000" cy="94126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spcCol="0"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0" y="3491880"/>
            <a:ext cx="6858000" cy="72008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spcCol="0"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22870" y="3534852"/>
            <a:ext cx="6835130" cy="677108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r>
              <a:rPr lang="en-AU" sz="2000" b="1" dirty="0">
                <a:latin typeface="NSWPrintSolid" panose="00000400000000000000" pitchFamily="2" charset="0"/>
              </a:rPr>
              <a:t>Recess			11.15am - 11.35am</a:t>
            </a:r>
          </a:p>
          <a:p>
            <a:pPr marL="285712" indent="-285712">
              <a:buFont typeface="Wingdings"/>
              <a:buChar char="¨"/>
            </a:pPr>
            <a:r>
              <a:rPr lang="en-AU" dirty="0" smtClean="0">
                <a:latin typeface="NSWPrintSolid" panose="00000400000000000000" pitchFamily="2" charset="0"/>
                <a:sym typeface="Wingdings"/>
              </a:rPr>
              <a:t>Snack				 Drink</a:t>
            </a:r>
            <a:endParaRPr lang="en-AU" dirty="0" smtClean="0">
              <a:latin typeface="NSWPrintSolid" panose="00000400000000000000" pitchFamily="2" charset="0"/>
              <a:sym typeface="Wingding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299065"/>
            <a:ext cx="6858000" cy="1785104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AU" sz="2000" b="1" dirty="0">
                <a:latin typeface="NSWPrintSolid" panose="00000400000000000000" pitchFamily="2" charset="0"/>
              </a:rPr>
              <a:t>Middle session		11.35am - 1.05pm</a:t>
            </a:r>
          </a:p>
          <a:p>
            <a:pPr marL="285712" indent="-285712">
              <a:buFont typeface="Wingdings"/>
              <a:buChar char="¨"/>
            </a:pPr>
            <a:r>
              <a:rPr lang="en-AU" dirty="0" smtClean="0">
                <a:latin typeface="NSWPrintSolid" panose="00000400000000000000" pitchFamily="2" charset="0"/>
                <a:sym typeface="Wingdings"/>
              </a:rPr>
              <a:t>Toilet 11.35am 			</a:t>
            </a:r>
            <a:r>
              <a:rPr lang="en-AU" dirty="0" smtClean="0">
                <a:latin typeface="NSWPrintSolid" panose="00000400000000000000" pitchFamily="2" charset="0"/>
                <a:sym typeface="Wingdings"/>
              </a:rPr>
              <a:t> Maths</a:t>
            </a:r>
          </a:p>
          <a:p>
            <a:pPr marL="285712" indent="-285712">
              <a:buFont typeface="Wingdings"/>
              <a:buChar char="¨"/>
            </a:pPr>
            <a:r>
              <a:rPr lang="en-AU" dirty="0" smtClean="0">
                <a:latin typeface="NSWPrintSolid" panose="00000400000000000000" pitchFamily="2" charset="0"/>
                <a:sym typeface="Wingdings"/>
              </a:rPr>
              <a:t>Assembly				</a:t>
            </a:r>
            <a:r>
              <a:rPr lang="en-AU" dirty="0" smtClean="0">
                <a:latin typeface="NSWPrintSolid" panose="00000400000000000000" pitchFamily="2" charset="0"/>
                <a:sym typeface="Wingdings"/>
              </a:rPr>
              <a:t> Child Protection</a:t>
            </a:r>
          </a:p>
          <a:p>
            <a:pPr marL="285712" indent="-285712">
              <a:buFont typeface="Wingdings"/>
              <a:buChar char="¨"/>
            </a:pPr>
            <a:r>
              <a:rPr lang="en-AU" dirty="0" smtClean="0">
                <a:latin typeface="NSWPrintSolid" panose="00000400000000000000" pitchFamily="2" charset="0"/>
                <a:sym typeface="Wingdings"/>
              </a:rPr>
              <a:t>PECS/Speech			</a:t>
            </a:r>
            <a:r>
              <a:rPr lang="en-AU" dirty="0" smtClean="0">
                <a:latin typeface="NSWPrintSolid" panose="00000400000000000000" pitchFamily="2" charset="0"/>
                <a:sym typeface="Wingdings"/>
              </a:rPr>
              <a:t> </a:t>
            </a:r>
            <a:r>
              <a:rPr lang="en-AU" dirty="0" err="1" smtClean="0">
                <a:latin typeface="NSWPrintSolid" panose="00000400000000000000" pitchFamily="2" charset="0"/>
                <a:sym typeface="Wingdings"/>
              </a:rPr>
              <a:t>Intellikeys</a:t>
            </a:r>
            <a:endParaRPr lang="en-AU" dirty="0" smtClean="0">
              <a:latin typeface="NSWPrintSolid" panose="00000400000000000000" pitchFamily="2" charset="0"/>
              <a:sym typeface="Wingdings"/>
            </a:endParaRPr>
          </a:p>
          <a:p>
            <a:pPr marL="285712" indent="-285712">
              <a:buFont typeface="Wingdings"/>
              <a:buChar char="¨"/>
            </a:pPr>
            <a:r>
              <a:rPr lang="en-AU" dirty="0" smtClean="0">
                <a:latin typeface="NSWPrintSolid" panose="00000400000000000000" pitchFamily="2" charset="0"/>
                <a:sym typeface="Wingdings"/>
              </a:rPr>
              <a:t>Food Prep/Laundromat			</a:t>
            </a:r>
            <a:r>
              <a:rPr lang="en-AU" dirty="0" smtClean="0">
                <a:latin typeface="NSWPrintSolid" panose="00000400000000000000" pitchFamily="2" charset="0"/>
                <a:sym typeface="Wingdings"/>
              </a:rPr>
              <a:t></a:t>
            </a:r>
          </a:p>
          <a:p>
            <a:pPr marL="285712" indent="-285712">
              <a:buFont typeface="Wingdings"/>
              <a:buChar char="¨"/>
            </a:pPr>
            <a:r>
              <a:rPr lang="en-AU" dirty="0" smtClean="0">
                <a:latin typeface="NSWPrintSolid" panose="00000400000000000000" pitchFamily="2" charset="0"/>
                <a:sym typeface="Wingdings"/>
              </a:rPr>
              <a:t>Physio Exercises/Crutches		</a:t>
            </a:r>
            <a:r>
              <a:rPr lang="en-AU" dirty="0" smtClean="0">
                <a:latin typeface="NSWPrintSolid" panose="00000400000000000000" pitchFamily="2" charset="0"/>
                <a:sym typeface="Wingdings"/>
              </a:rPr>
              <a:t>  </a:t>
            </a:r>
            <a:r>
              <a:rPr lang="en-AU" dirty="0" smtClean="0">
                <a:latin typeface="NSWPrintSolid" panose="00000400000000000000" pitchFamily="2" charset="0"/>
                <a:sym typeface="Wingdings"/>
              </a:rPr>
              <a:t>	</a:t>
            </a:r>
            <a:endParaRPr lang="en-AU" dirty="0">
              <a:latin typeface="NSWPrintSolid" panose="000004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299065"/>
            <a:ext cx="6858000" cy="178510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spcCol="0"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-2258" y="6217493"/>
            <a:ext cx="6858000" cy="72008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spcCol="0"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11436" y="6271156"/>
            <a:ext cx="6835130" cy="677108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r>
              <a:rPr lang="en-AU" sz="2000" b="1" dirty="0">
                <a:latin typeface="NSWPrintSolid" panose="00000400000000000000" pitchFamily="2" charset="0"/>
              </a:rPr>
              <a:t>Lunch		1.05pm - 2.00pm</a:t>
            </a:r>
          </a:p>
          <a:p>
            <a:pPr marL="285712" indent="-285712">
              <a:buFont typeface="Wingdings"/>
              <a:buChar char="¨"/>
            </a:pPr>
            <a:r>
              <a:rPr lang="en-AU" dirty="0" smtClean="0">
                <a:latin typeface="NSWPrintSolid" panose="00000400000000000000" pitchFamily="2" charset="0"/>
                <a:sym typeface="Wingdings"/>
              </a:rPr>
              <a:t>Sandwich		           Snack	  	        Drink</a:t>
            </a:r>
            <a:endParaRPr lang="en-AU" dirty="0" smtClean="0">
              <a:latin typeface="NSWPrintSolid" panose="00000400000000000000" pitchFamily="2" charset="0"/>
              <a:sym typeface="Wingding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7085310"/>
            <a:ext cx="6858000" cy="1231106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AU" sz="2000" b="1" dirty="0">
                <a:latin typeface="NSWPrintSolid" panose="00000400000000000000" pitchFamily="2" charset="0"/>
              </a:rPr>
              <a:t>Last session		2.00pm - 2.55pm</a:t>
            </a:r>
          </a:p>
          <a:p>
            <a:pPr marL="285712" indent="-285712">
              <a:buFont typeface="Wingdings"/>
              <a:buChar char="¨"/>
            </a:pPr>
            <a:r>
              <a:rPr lang="en-AU" dirty="0" smtClean="0">
                <a:latin typeface="NSWPrintSolid" panose="00000400000000000000" pitchFamily="2" charset="0"/>
                <a:sym typeface="Wingdings"/>
              </a:rPr>
              <a:t>Toilet and change			</a:t>
            </a:r>
            <a:r>
              <a:rPr lang="en-AU" dirty="0" smtClean="0">
                <a:latin typeface="NSWPrintSolid" panose="00000400000000000000" pitchFamily="2" charset="0"/>
                <a:sym typeface="Wingdings"/>
              </a:rPr>
              <a:t> Art and Craft</a:t>
            </a:r>
          </a:p>
          <a:p>
            <a:pPr marL="285712" indent="-285712">
              <a:buFont typeface="Wingdings"/>
              <a:buChar char="¨"/>
            </a:pPr>
            <a:r>
              <a:rPr lang="en-AU" dirty="0" smtClean="0">
                <a:latin typeface="NSWPrintSolid" panose="00000400000000000000" pitchFamily="2" charset="0"/>
                <a:sym typeface="Wingdings"/>
              </a:rPr>
              <a:t>Wheelchair skills			</a:t>
            </a:r>
            <a:r>
              <a:rPr lang="en-AU" dirty="0" smtClean="0">
                <a:latin typeface="NSWPrintSolid" panose="00000400000000000000" pitchFamily="2" charset="0"/>
                <a:sym typeface="Wingdings"/>
              </a:rPr>
              <a:t> Sport</a:t>
            </a:r>
          </a:p>
          <a:p>
            <a:pPr marL="285712" indent="-285712">
              <a:buFont typeface="Wingdings"/>
              <a:buChar char="¨"/>
            </a:pPr>
            <a:r>
              <a:rPr lang="en-AU" dirty="0" smtClean="0">
                <a:latin typeface="NSWPrintSolid" panose="00000400000000000000" pitchFamily="2" charset="0"/>
                <a:sym typeface="Wingdings"/>
              </a:rPr>
              <a:t>Computers			</a:t>
            </a:r>
            <a:r>
              <a:rPr lang="en-AU" dirty="0" smtClean="0">
                <a:latin typeface="NSWPrintSolid" panose="00000400000000000000" pitchFamily="2" charset="0"/>
                <a:sym typeface="Wingdings"/>
              </a:rPr>
              <a:t> </a:t>
            </a:r>
            <a:r>
              <a:rPr lang="en-AU" dirty="0" smtClean="0">
                <a:latin typeface="NSWPrintSolid" panose="00000400000000000000" pitchFamily="2" charset="0"/>
                <a:sym typeface="Wingdings"/>
              </a:rPr>
              <a:t>	</a:t>
            </a:r>
            <a:endParaRPr lang="en-AU" dirty="0">
              <a:latin typeface="NSWPrintSolid" panose="000004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7013302"/>
            <a:ext cx="6858000" cy="123110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spcCol="0" rtlCol="0" anchor="ctr"/>
          <a:lstStyle/>
          <a:p>
            <a:pPr algn="ctr"/>
            <a:endParaRPr lang="en-AU"/>
          </a:p>
        </p:txBody>
      </p:sp>
      <p:sp>
        <p:nvSpPr>
          <p:cNvPr id="17" name="Rectangle 16"/>
          <p:cNvSpPr/>
          <p:nvPr/>
        </p:nvSpPr>
        <p:spPr>
          <a:xfrm>
            <a:off x="13345" y="8388425"/>
            <a:ext cx="6833221" cy="72008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spcCol="0"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36215" y="8388424"/>
            <a:ext cx="6835130" cy="677108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r>
              <a:rPr lang="en-AU" sz="2000" b="1" dirty="0">
                <a:latin typeface="NSWPrintSolid" panose="00000400000000000000" pitchFamily="2" charset="0"/>
              </a:rPr>
              <a:t>Equipment Usage		</a:t>
            </a:r>
            <a:r>
              <a:rPr lang="en-AU" sz="2000" dirty="0">
                <a:latin typeface="NSWPrintSolid" panose="00000400000000000000" pitchFamily="2" charset="0"/>
                <a:sym typeface="Wingdings"/>
              </a:rPr>
              <a:t> Stretch Exercise </a:t>
            </a:r>
            <a:r>
              <a:rPr lang="en-AU" sz="2000" b="1" dirty="0">
                <a:latin typeface="NSWPrintSolid" panose="00000400000000000000" pitchFamily="2" charset="0"/>
              </a:rPr>
              <a:t>		</a:t>
            </a:r>
          </a:p>
          <a:p>
            <a:r>
              <a:rPr lang="en-AU" dirty="0" smtClean="0">
                <a:latin typeface="NSWPrintSolid" panose="00000400000000000000" pitchFamily="2" charset="0"/>
                <a:sym typeface="Wingdings"/>
              </a:rPr>
              <a:t> Wrap-rounds	           Back   Stomach 	          Ball Stretch</a:t>
            </a:r>
            <a:endParaRPr lang="en-AU" dirty="0" smtClean="0">
              <a:latin typeface="NSWPrintSolid" panose="00000400000000000000" pitchFamily="2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0642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5</cp:revision>
  <cp:lastPrinted>2016-09-06T03:06:27Z</cp:lastPrinted>
  <dcterms:created xsi:type="dcterms:W3CDTF">2016-09-06T02:24:42Z</dcterms:created>
  <dcterms:modified xsi:type="dcterms:W3CDTF">2016-09-06T03:09:29Z</dcterms:modified>
</cp:coreProperties>
</file>