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51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13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006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473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85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11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34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692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97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6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31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3B74-1827-4065-B40F-13D332400A04}" type="datetimeFigureOut">
              <a:rPr lang="en-AU" smtClean="0"/>
              <a:t>1/04/2016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8FB6-9CB5-4E39-8B39-C55B629C94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1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3848" y="404664"/>
            <a:ext cx="273630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323528" y="413048"/>
            <a:ext cx="2736304" cy="1863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6084168" y="413048"/>
            <a:ext cx="2736304" cy="1863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3212232" y="2492896"/>
            <a:ext cx="273630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331912" y="2501280"/>
            <a:ext cx="2736304" cy="1863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6092552" y="2501280"/>
            <a:ext cx="2736304" cy="1863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/>
          <p:cNvSpPr/>
          <p:nvPr/>
        </p:nvSpPr>
        <p:spPr>
          <a:xfrm>
            <a:off x="3212232" y="4653136"/>
            <a:ext cx="2736304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331912" y="4661520"/>
            <a:ext cx="2736304" cy="1863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6092552" y="4661520"/>
            <a:ext cx="2736304" cy="1863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467544" y="900336"/>
            <a:ext cx="1272968" cy="127296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TextBox 17"/>
          <p:cNvSpPr txBox="1"/>
          <p:nvPr/>
        </p:nvSpPr>
        <p:spPr>
          <a:xfrm>
            <a:off x="395536" y="4046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r</a:t>
            </a:r>
            <a:r>
              <a:rPr lang="en-AU" dirty="0" smtClean="0"/>
              <a:t>ed like an apple</a:t>
            </a:r>
            <a:endParaRPr lang="en-AU" dirty="0"/>
          </a:p>
        </p:txBody>
      </p:sp>
      <p:sp>
        <p:nvSpPr>
          <p:cNvPr id="19" name="TextBox 18"/>
          <p:cNvSpPr txBox="1"/>
          <p:nvPr/>
        </p:nvSpPr>
        <p:spPr>
          <a:xfrm>
            <a:off x="3284240" y="4164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b</a:t>
            </a:r>
            <a:r>
              <a:rPr lang="en-AU" dirty="0" smtClean="0"/>
              <a:t>lue like the sky</a:t>
            </a:r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6164560" y="41985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g</a:t>
            </a:r>
            <a:r>
              <a:rPr lang="en-AU" dirty="0" smtClean="0"/>
              <a:t>reen like the grass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427096" y="25012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y</a:t>
            </a:r>
            <a:r>
              <a:rPr lang="en-AU" dirty="0" smtClean="0"/>
              <a:t>ellow like a banana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3304949" y="251356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o</a:t>
            </a:r>
            <a:r>
              <a:rPr lang="en-AU" dirty="0" smtClean="0"/>
              <a:t>range like an orange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6156176" y="2520209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p</a:t>
            </a:r>
            <a:r>
              <a:rPr lang="en-AU" dirty="0" smtClean="0"/>
              <a:t>urple like beetroot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395536" y="46615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b</a:t>
            </a:r>
            <a:r>
              <a:rPr lang="en-AU" dirty="0" smtClean="0"/>
              <a:t>rown like chocolate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3275856" y="46615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b</a:t>
            </a:r>
            <a:r>
              <a:rPr lang="en-AU" dirty="0" smtClean="0"/>
              <a:t>lack like night-time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6164560" y="466152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w</a:t>
            </a:r>
            <a:r>
              <a:rPr lang="en-AU" dirty="0" smtClean="0"/>
              <a:t>hite like snow</a:t>
            </a:r>
            <a:endParaRPr lang="en-AU" dirty="0"/>
          </a:p>
        </p:txBody>
      </p:sp>
      <p:sp>
        <p:nvSpPr>
          <p:cNvPr id="27" name="Oval 26"/>
          <p:cNvSpPr/>
          <p:nvPr/>
        </p:nvSpPr>
        <p:spPr>
          <a:xfrm>
            <a:off x="3347864" y="900336"/>
            <a:ext cx="1272968" cy="12729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/>
          <p:cNvSpPr/>
          <p:nvPr/>
        </p:nvSpPr>
        <p:spPr>
          <a:xfrm>
            <a:off x="3347864" y="2961793"/>
            <a:ext cx="1272968" cy="127296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Oval 28"/>
          <p:cNvSpPr/>
          <p:nvPr/>
        </p:nvSpPr>
        <p:spPr>
          <a:xfrm>
            <a:off x="467544" y="2946749"/>
            <a:ext cx="1272968" cy="127296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Oval 29"/>
          <p:cNvSpPr/>
          <p:nvPr/>
        </p:nvSpPr>
        <p:spPr>
          <a:xfrm>
            <a:off x="6228184" y="886767"/>
            <a:ext cx="1272968" cy="127296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Oval 30"/>
          <p:cNvSpPr/>
          <p:nvPr/>
        </p:nvSpPr>
        <p:spPr>
          <a:xfrm>
            <a:off x="3347864" y="5070805"/>
            <a:ext cx="1272968" cy="12729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Oval 31"/>
          <p:cNvSpPr/>
          <p:nvPr/>
        </p:nvSpPr>
        <p:spPr>
          <a:xfrm>
            <a:off x="467544" y="5070305"/>
            <a:ext cx="1272968" cy="127296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Oval 32"/>
          <p:cNvSpPr/>
          <p:nvPr/>
        </p:nvSpPr>
        <p:spPr>
          <a:xfrm>
            <a:off x="6228184" y="2961793"/>
            <a:ext cx="1272968" cy="127296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Oval 33"/>
          <p:cNvSpPr/>
          <p:nvPr/>
        </p:nvSpPr>
        <p:spPr>
          <a:xfrm>
            <a:off x="6228184" y="5070305"/>
            <a:ext cx="1272968" cy="127296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1" r="13607"/>
          <a:stretch/>
        </p:blipFill>
        <p:spPr bwMode="auto">
          <a:xfrm>
            <a:off x="1884025" y="916082"/>
            <a:ext cx="1031791" cy="128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357" y="1053236"/>
            <a:ext cx="1106898" cy="94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52736"/>
            <a:ext cx="1200613" cy="102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211" y="3051423"/>
            <a:ext cx="1200613" cy="102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1116320" cy="95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5"/>
          <a:stretch/>
        </p:blipFill>
        <p:spPr bwMode="auto">
          <a:xfrm>
            <a:off x="7596336" y="3068960"/>
            <a:ext cx="1166981" cy="1078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0" r="6442"/>
          <a:stretch/>
        </p:blipFill>
        <p:spPr bwMode="auto">
          <a:xfrm>
            <a:off x="1835696" y="5157193"/>
            <a:ext cx="1167209" cy="119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680" y="5257301"/>
            <a:ext cx="1140481" cy="98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6" r="11234"/>
          <a:stretch/>
        </p:blipFill>
        <p:spPr bwMode="auto">
          <a:xfrm>
            <a:off x="7601749" y="5035540"/>
            <a:ext cx="1109880" cy="1350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2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2016-04-01T00:49:57Z</dcterms:created>
  <dcterms:modified xsi:type="dcterms:W3CDTF">2016-04-01T01:16:25Z</dcterms:modified>
</cp:coreProperties>
</file>