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2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9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785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89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791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73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181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789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538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294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072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20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156E7-EAC8-43DC-BADA-84B2D9FCE043}" type="datetimeFigureOut">
              <a:rPr lang="en-AU" smtClean="0"/>
              <a:t>8/09/2016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F11ED-838B-4FBB-B40D-A4A0776247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773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28" y="-180528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latin typeface="Century Gothic" panose="020B0502020202020204" pitchFamily="34" charset="0"/>
              </a:rPr>
              <a:t>Tom’s Contract</a:t>
            </a:r>
          </a:p>
          <a:p>
            <a:pPr algn="ctr"/>
            <a:endParaRPr lang="en-AU" sz="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AU" sz="1600" dirty="0" smtClean="0">
                <a:latin typeface="Century Gothic" panose="020B0502020202020204" pitchFamily="34" charset="0"/>
              </a:rPr>
              <a:t>During each session Tom </a:t>
            </a:r>
            <a:r>
              <a:rPr lang="en-AU" sz="1600" b="1" dirty="0" smtClean="0">
                <a:latin typeface="Century Gothic" panose="020B0502020202020204" pitchFamily="34" charset="0"/>
              </a:rPr>
              <a:t>MUST</a:t>
            </a:r>
            <a:r>
              <a:rPr lang="en-AU" sz="1600" dirty="0" smtClean="0">
                <a:latin typeface="Century Gothic" panose="020B0502020202020204" pitchFamily="34" charset="0"/>
              </a:rPr>
              <a:t>: 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28" y="827587"/>
            <a:ext cx="6696744" cy="23762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80628" y="82758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entury Gothic" panose="020B0502020202020204" pitchFamily="34" charset="0"/>
              </a:rPr>
              <a:t>MORNING: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4634" y="1224016"/>
            <a:ext cx="1512168" cy="19078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44824" y="1224709"/>
            <a:ext cx="1512168" cy="19071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83006" y="1224016"/>
            <a:ext cx="1512168" cy="19078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57192" y="1212396"/>
            <a:ext cx="1512168" cy="191944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7192" y="11876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Be polite to </a:t>
            </a:r>
            <a:r>
              <a:rPr lang="en-AU" sz="1200" dirty="0" smtClean="0">
                <a:latin typeface="Century Gothic" panose="020B0502020202020204" pitchFamily="34" charset="0"/>
              </a:rPr>
              <a:t>everyone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44824" y="119922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Follow teacher’s instructions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83006" y="118762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Stay </a:t>
            </a:r>
            <a:r>
              <a:rPr lang="en-AU" sz="1200" dirty="0" smtClean="0">
                <a:latin typeface="Century Gothic" panose="020B0502020202020204" pitchFamily="34" charset="0"/>
              </a:rPr>
              <a:t>clean, </a:t>
            </a:r>
            <a:r>
              <a:rPr lang="en-AU" sz="1200" dirty="0" smtClean="0">
                <a:latin typeface="Century Gothic" panose="020B0502020202020204" pitchFamily="34" charset="0"/>
              </a:rPr>
              <a:t>but if dirty clean himself </a:t>
            </a:r>
            <a:r>
              <a:rPr lang="en-AU" sz="1200" dirty="0" smtClean="0">
                <a:latin typeface="Century Gothic" panose="020B0502020202020204" pitchFamily="34" charset="0"/>
              </a:rPr>
              <a:t>up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634" y="11876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Complete his </a:t>
            </a:r>
            <a:r>
              <a:rPr lang="en-AU" sz="1200" dirty="0" smtClean="0">
                <a:latin typeface="Century Gothic" panose="020B0502020202020204" pitchFamily="34" charset="0"/>
              </a:rPr>
              <a:t>work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628" y="3275858"/>
            <a:ext cx="6696744" cy="23282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80628" y="327585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entury Gothic" panose="020B0502020202020204" pitchFamily="34" charset="0"/>
              </a:rPr>
              <a:t>MIDDLE: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611" y="3636999"/>
            <a:ext cx="1512168" cy="19078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44824" y="3624976"/>
            <a:ext cx="1512168" cy="19071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83006" y="3624283"/>
            <a:ext cx="1512168" cy="19078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7192" y="3612663"/>
            <a:ext cx="1512168" cy="191944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57192" y="358789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Be polite to </a:t>
            </a:r>
            <a:r>
              <a:rPr lang="en-AU" sz="1200" dirty="0" smtClean="0">
                <a:latin typeface="Century Gothic" panose="020B0502020202020204" pitchFamily="34" charset="0"/>
              </a:rPr>
              <a:t>everyone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44824" y="359948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Follow teacher’s instructions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83006" y="358789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Stay clean but if dirty clean himself </a:t>
            </a:r>
            <a:r>
              <a:rPr lang="en-AU" sz="1200" dirty="0" smtClean="0">
                <a:latin typeface="Century Gothic" panose="020B0502020202020204" pitchFamily="34" charset="0"/>
              </a:rPr>
              <a:t>up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4634" y="358789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Complete his </a:t>
            </a:r>
            <a:r>
              <a:rPr lang="en-AU" sz="1200" dirty="0" smtClean="0">
                <a:latin typeface="Century Gothic" panose="020B0502020202020204" pitchFamily="34" charset="0"/>
              </a:rPr>
              <a:t>work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489" y="5700127"/>
            <a:ext cx="6696744" cy="23282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TextBox 26"/>
          <p:cNvSpPr txBox="1"/>
          <p:nvPr/>
        </p:nvSpPr>
        <p:spPr>
          <a:xfrm>
            <a:off x="47489" y="5700125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Century Gothic" panose="020B0502020202020204" pitchFamily="34" charset="0"/>
              </a:rPr>
              <a:t>AFTERNOON: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495" y="6048552"/>
            <a:ext cx="1512168" cy="19078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11685" y="6049245"/>
            <a:ext cx="1512168" cy="19071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49867" y="6048552"/>
            <a:ext cx="1512168" cy="19078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24053" y="6036932"/>
            <a:ext cx="1512168" cy="191944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9525"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24053" y="601216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Be polite to </a:t>
            </a:r>
            <a:r>
              <a:rPr lang="en-AU" sz="1200" dirty="0" smtClean="0">
                <a:latin typeface="Century Gothic" panose="020B0502020202020204" pitchFamily="34" charset="0"/>
              </a:rPr>
              <a:t>everyone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11685" y="602375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Follow teacher’s instructions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49867" y="601216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Stay clean but if dirty clean himself </a:t>
            </a:r>
            <a:r>
              <a:rPr lang="en-AU" sz="1200" dirty="0" smtClean="0">
                <a:latin typeface="Century Gothic" panose="020B0502020202020204" pitchFamily="34" charset="0"/>
              </a:rPr>
              <a:t>up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1495" y="601216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Century Gothic" panose="020B0502020202020204" pitchFamily="34" charset="0"/>
              </a:rPr>
              <a:t>Complete his </a:t>
            </a:r>
            <a:r>
              <a:rPr lang="en-AU" sz="1200" dirty="0" smtClean="0">
                <a:latin typeface="Century Gothic" panose="020B0502020202020204" pitchFamily="34" charset="0"/>
              </a:rPr>
              <a:t>work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6" r="7897"/>
          <a:stretch/>
        </p:blipFill>
        <p:spPr bwMode="auto">
          <a:xfrm>
            <a:off x="548680" y="1649288"/>
            <a:ext cx="767186" cy="83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7260" y="2555776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382" y="1685057"/>
            <a:ext cx="942578" cy="79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2153444" y="2555776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Rectangle 38"/>
          <p:cNvSpPr/>
          <p:nvPr/>
        </p:nvSpPr>
        <p:spPr>
          <a:xfrm>
            <a:off x="3771038" y="2555776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ectangle 39"/>
          <p:cNvSpPr/>
          <p:nvPr/>
        </p:nvSpPr>
        <p:spPr>
          <a:xfrm>
            <a:off x="5412085" y="2555776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2"/>
          <a:stretch/>
        </p:blipFill>
        <p:spPr bwMode="auto">
          <a:xfrm>
            <a:off x="3861048" y="1792904"/>
            <a:ext cx="733425" cy="708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24" y="1711610"/>
            <a:ext cx="822270" cy="7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6" r="7897"/>
          <a:stretch/>
        </p:blipFill>
        <p:spPr bwMode="auto">
          <a:xfrm>
            <a:off x="526870" y="4035742"/>
            <a:ext cx="767186" cy="83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572" y="4071511"/>
            <a:ext cx="942578" cy="79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2"/>
          <a:stretch/>
        </p:blipFill>
        <p:spPr bwMode="auto">
          <a:xfrm>
            <a:off x="3839238" y="4179358"/>
            <a:ext cx="733425" cy="708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414" y="4098064"/>
            <a:ext cx="822270" cy="7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76672" y="4932040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2132856" y="4932040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3750450" y="4932040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5391497" y="4932040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Rectangle 50"/>
          <p:cNvSpPr/>
          <p:nvPr/>
        </p:nvSpPr>
        <p:spPr>
          <a:xfrm>
            <a:off x="448388" y="7380312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Rectangle 51"/>
          <p:cNvSpPr/>
          <p:nvPr/>
        </p:nvSpPr>
        <p:spPr>
          <a:xfrm>
            <a:off x="2104572" y="7380312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Rectangle 52"/>
          <p:cNvSpPr/>
          <p:nvPr/>
        </p:nvSpPr>
        <p:spPr>
          <a:xfrm>
            <a:off x="3722166" y="7380312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Rectangle 53"/>
          <p:cNvSpPr/>
          <p:nvPr/>
        </p:nvSpPr>
        <p:spPr>
          <a:xfrm>
            <a:off x="5363213" y="7380312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6" r="7897"/>
          <a:stretch/>
        </p:blipFill>
        <p:spPr bwMode="auto">
          <a:xfrm>
            <a:off x="476672" y="6469106"/>
            <a:ext cx="767186" cy="83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374" y="6504875"/>
            <a:ext cx="942578" cy="79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2"/>
          <a:stretch/>
        </p:blipFill>
        <p:spPr bwMode="auto">
          <a:xfrm>
            <a:off x="3789040" y="6612722"/>
            <a:ext cx="733425" cy="708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042" y="6531428"/>
            <a:ext cx="822270" cy="7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47489" y="8100392"/>
            <a:ext cx="681051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Century Gothic" panose="020B0502020202020204" pitchFamily="34" charset="0"/>
              </a:rPr>
              <a:t>If Tom does this he will get 10 minutes YouTube          at the end of the day.</a:t>
            </a:r>
          </a:p>
          <a:p>
            <a:endParaRPr lang="en-AU" sz="800" dirty="0" smtClean="0">
              <a:latin typeface="Century Gothic" panose="020B0502020202020204" pitchFamily="34" charset="0"/>
            </a:endParaRPr>
          </a:p>
          <a:p>
            <a:r>
              <a:rPr lang="en-AU" sz="1400" dirty="0" smtClean="0">
                <a:latin typeface="Century Gothic" panose="020B0502020202020204" pitchFamily="34" charset="0"/>
              </a:rPr>
              <a:t>Signed   Mrs Skein______________________              Tom_______________________</a:t>
            </a:r>
            <a:endParaRPr lang="en-A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7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7260" y="683568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3" y="709962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85777" y="709962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736356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81921" y="715074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84" y="741468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293096" y="701136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59" y="727530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97260" y="1710900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3" y="1737294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785777" y="1737294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1763688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081921" y="1742406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84" y="1768800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293096" y="1728468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59" y="1754862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97260" y="2569884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3" y="2596278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1785777" y="2596278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2622672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081921" y="2601390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84" y="2627784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4293096" y="2587452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59" y="2613846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497260" y="3433980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3" y="3460374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1785777" y="3460374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3486768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3081921" y="3465486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84" y="3491880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293096" y="3451548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59" y="3477942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497260" y="4370084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3" y="4396478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1785777" y="4396478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4422872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3081921" y="4401590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84" y="4427984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4293096" y="4387652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59" y="4414046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497260" y="5378196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3" y="5404590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1785777" y="5404590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5430984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3081921" y="5409702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84" y="5436096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4293096" y="5395764"/>
            <a:ext cx="936104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59" y="5422158"/>
            <a:ext cx="529977" cy="4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50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7</cp:revision>
  <cp:lastPrinted>2016-09-08T00:00:39Z</cp:lastPrinted>
  <dcterms:created xsi:type="dcterms:W3CDTF">2016-09-07T03:20:38Z</dcterms:created>
  <dcterms:modified xsi:type="dcterms:W3CDTF">2016-09-08T00:01:01Z</dcterms:modified>
</cp:coreProperties>
</file>