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14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74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66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74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84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27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97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291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16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14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CED4-7D9F-42E2-8ACD-A48E85F6528F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43B2-771A-45BB-BFF3-8579C64D8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00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/>
              <a:t>Calm Down</a:t>
            </a:r>
            <a:endParaRPr lang="en-AU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76672" y="1403648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476672" y="3923928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76672" y="6444208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3068960" y="1835696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Take a deep breath</a:t>
            </a:r>
            <a:endParaRPr lang="en-A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68960" y="4512186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Count to 5</a:t>
            </a:r>
            <a:endParaRPr lang="en-A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8960" y="710447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Rest in my chair.</a:t>
            </a:r>
            <a:endParaRPr lang="en-A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688" y="1691680"/>
            <a:ext cx="19526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90" y="4283968"/>
            <a:ext cx="1465797" cy="124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 rot="1978643">
            <a:off x="1810007" y="4696819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Comic Sans MS" panose="030F0702030302020204" pitchFamily="66" charset="0"/>
              </a:rPr>
              <a:t>4</a:t>
            </a:r>
            <a:endParaRPr lang="en-AU" sz="4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564943">
            <a:off x="2000753" y="507609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Comic Sans MS" panose="030F0702030302020204" pitchFamily="66" charset="0"/>
              </a:rPr>
              <a:t>5</a:t>
            </a:r>
            <a:endParaRPr lang="en-AU" sz="4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842521"/>
            <a:ext cx="1728423" cy="147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9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2016-04-29T01:59:55Z</dcterms:created>
  <dcterms:modified xsi:type="dcterms:W3CDTF">2016-04-29T02:29:23Z</dcterms:modified>
</cp:coreProperties>
</file>