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BEING A GOOD SPORT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07504" y="90872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entury Gothic" panose="020B0502020202020204" pitchFamily="34" charset="0"/>
              </a:rPr>
              <a:t>BEING A GOOD SPORT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play games I take turns.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keep the rules.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If I win I say “Thank you!”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If I lose I say, “well done”. I don’t scream or cry or be a sore loser.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am a good sport people like to play with me and my teachers are happy.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10891"/>
            <a:ext cx="20669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6907"/>
            <a:ext cx="2173474" cy="18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6906"/>
            <a:ext cx="2160240" cy="184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9" y="4653136"/>
            <a:ext cx="2252157" cy="19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49" y="5008546"/>
            <a:ext cx="1873755" cy="158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5134629"/>
            <a:ext cx="1800200" cy="15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8</cp:revision>
  <dcterms:created xsi:type="dcterms:W3CDTF">2016-06-10T02:29:58Z</dcterms:created>
  <dcterms:modified xsi:type="dcterms:W3CDTF">2016-06-10T04:15:44Z</dcterms:modified>
</cp:coreProperties>
</file>