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07200" cy="9939338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47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44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58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28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74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2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03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9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81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47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566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576B-7260-40B7-AF8C-7ED2749095F3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FFD6-83C1-4C78-B4E6-A53DBFEC53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81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latin typeface="Century Gothic" panose="020B0502020202020204" pitchFamily="34" charset="0"/>
              </a:rPr>
              <a:t>ASSEMBLY</a:t>
            </a:r>
            <a:endParaRPr lang="en-AU" sz="36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131840" y="90872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line up and walk to the hall.</a:t>
            </a:r>
            <a:endParaRPr lang="en-AU" sz="12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92209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sit in the hall with our class.</a:t>
            </a:r>
            <a:endParaRPr lang="en-AU" sz="1200" dirty="0" smtClean="0">
              <a:latin typeface="Century Gothic" panose="020B0502020202020204" pitchFamily="34" charset="0"/>
            </a:endParaRPr>
          </a:p>
          <a:p>
            <a:endParaRPr lang="en-A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96" y="3996353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listen to the people who talk at Assembly.</a:t>
            </a:r>
            <a:endParaRPr lang="en-AU" sz="12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400506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clap when children get awards.</a:t>
            </a:r>
            <a:endParaRPr lang="en-A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4" y="4005064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listen to the Principal.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96" y="925935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The bell rings for Assembly.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2237132" cy="189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29342"/>
            <a:ext cx="1945544" cy="166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1" r="6878"/>
          <a:stretch/>
        </p:blipFill>
        <p:spPr bwMode="auto">
          <a:xfrm flipH="1">
            <a:off x="3222588" y="2348880"/>
            <a:ext cx="11988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524" y="2160435"/>
            <a:ext cx="1235699" cy="105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9"/>
          <a:stretch/>
        </p:blipFill>
        <p:spPr bwMode="auto">
          <a:xfrm>
            <a:off x="7293773" y="2160435"/>
            <a:ext cx="950635" cy="105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9"/>
          <a:stretch/>
        </p:blipFill>
        <p:spPr bwMode="auto">
          <a:xfrm>
            <a:off x="7941845" y="2160435"/>
            <a:ext cx="950635" cy="105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77" y="5374948"/>
            <a:ext cx="1616199" cy="138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7112"/>
            <a:ext cx="134872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70035"/>
            <a:ext cx="2054826" cy="175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631" y="4725144"/>
            <a:ext cx="134872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5" r="29077" b="32339"/>
          <a:stretch/>
        </p:blipFill>
        <p:spPr bwMode="auto">
          <a:xfrm>
            <a:off x="7828145" y="4450706"/>
            <a:ext cx="1136343" cy="162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64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131840" y="54868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Our teacher tells us well done and takes us back to get our lunch.</a:t>
            </a:r>
            <a:endParaRPr lang="en-AU" sz="12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56205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are happy.</a:t>
            </a:r>
            <a:endParaRPr lang="en-AU" sz="1200" dirty="0" smtClean="0">
              <a:latin typeface="Century Gothic" panose="020B0502020202020204" pitchFamily="34" charset="0"/>
            </a:endParaRPr>
          </a:p>
          <a:p>
            <a:endParaRPr lang="en-A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96" y="565895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sing the National  Anthem.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35" y="1124744"/>
            <a:ext cx="1760215" cy="150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17" y="1700808"/>
            <a:ext cx="1544191" cy="132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1" r="11298"/>
          <a:stretch/>
        </p:blipFill>
        <p:spPr bwMode="auto">
          <a:xfrm flipH="1">
            <a:off x="3203848" y="2060848"/>
            <a:ext cx="113566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3" r="53804"/>
          <a:stretch/>
        </p:blipFill>
        <p:spPr bwMode="auto">
          <a:xfrm flipH="1">
            <a:off x="4390641" y="1940076"/>
            <a:ext cx="685415" cy="120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26199"/>
            <a:ext cx="963089" cy="81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572" y="1388765"/>
            <a:ext cx="1573528" cy="134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3184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7</cp:revision>
  <cp:lastPrinted>2016-08-09T03:49:13Z</cp:lastPrinted>
  <dcterms:created xsi:type="dcterms:W3CDTF">2016-08-09T02:26:27Z</dcterms:created>
  <dcterms:modified xsi:type="dcterms:W3CDTF">2016-08-09T04:05:12Z</dcterms:modified>
</cp:coreProperties>
</file>