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81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147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424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849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960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158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477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2776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495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2184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492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A5F8-90BA-4C82-8E7D-2BD965C68CEC}" type="datetimeFigureOut">
              <a:rPr lang="en-AU" smtClean="0"/>
              <a:t>18/11/2015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D700-0CA0-414A-8804-BBF2652569F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25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2656" y="395536"/>
            <a:ext cx="3240360" cy="8424936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" name="Rounded Rectangle 4"/>
          <p:cNvSpPr/>
          <p:nvPr/>
        </p:nvSpPr>
        <p:spPr>
          <a:xfrm>
            <a:off x="3933056" y="395536"/>
            <a:ext cx="2664296" cy="8424936"/>
          </a:xfrm>
          <a:prstGeom prst="round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437856" y="611560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 smtClean="0"/>
              <a:t>Coming to school</a:t>
            </a:r>
            <a:endParaRPr lang="en-AU" sz="3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04664" y="1348735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/>
              <a:t>c</a:t>
            </a:r>
            <a:r>
              <a:rPr lang="en-AU" sz="2600" dirty="0" smtClean="0"/>
              <a:t>oat on hook</a:t>
            </a:r>
            <a:endParaRPr lang="en-AU" sz="2600" dirty="0"/>
          </a:p>
        </p:txBody>
      </p:sp>
      <p:sp>
        <p:nvSpPr>
          <p:cNvPr id="8" name="TextBox 7"/>
          <p:cNvSpPr txBox="1"/>
          <p:nvPr/>
        </p:nvSpPr>
        <p:spPr>
          <a:xfrm>
            <a:off x="417129" y="3059832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/>
              <a:t>h</a:t>
            </a:r>
            <a:r>
              <a:rPr lang="en-AU" sz="2600" dirty="0" smtClean="0"/>
              <a:t>ang up backpack</a:t>
            </a:r>
            <a:endParaRPr lang="en-AU" sz="2600" dirty="0"/>
          </a:p>
        </p:txBody>
      </p:sp>
      <p:sp>
        <p:nvSpPr>
          <p:cNvPr id="9" name="TextBox 8"/>
          <p:cNvSpPr txBox="1"/>
          <p:nvPr/>
        </p:nvSpPr>
        <p:spPr>
          <a:xfrm>
            <a:off x="437856" y="5015661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/>
              <a:t>t</a:t>
            </a:r>
            <a:r>
              <a:rPr lang="en-AU" sz="2600" dirty="0" smtClean="0"/>
              <a:t>ake out lunch</a:t>
            </a:r>
            <a:endParaRPr lang="en-AU" sz="2600" dirty="0"/>
          </a:p>
        </p:txBody>
      </p:sp>
      <p:sp>
        <p:nvSpPr>
          <p:cNvPr id="10" name="TextBox 9"/>
          <p:cNvSpPr txBox="1"/>
          <p:nvPr/>
        </p:nvSpPr>
        <p:spPr>
          <a:xfrm>
            <a:off x="512676" y="6804248"/>
            <a:ext cx="288032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Put lunch away</a:t>
            </a:r>
            <a:endParaRPr lang="en-AU" sz="26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776" y="1841178"/>
            <a:ext cx="1406903" cy="1202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3707904"/>
            <a:ext cx="1429891" cy="1218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9" r="12139"/>
          <a:stretch/>
        </p:blipFill>
        <p:spPr bwMode="auto">
          <a:xfrm>
            <a:off x="692696" y="5636865"/>
            <a:ext cx="985652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54" r="12922"/>
          <a:stretch/>
        </p:blipFill>
        <p:spPr bwMode="auto">
          <a:xfrm>
            <a:off x="2470068" y="5636865"/>
            <a:ext cx="814916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99" b="22497"/>
          <a:stretch/>
        </p:blipFill>
        <p:spPr bwMode="auto">
          <a:xfrm>
            <a:off x="1700808" y="6037100"/>
            <a:ext cx="762000" cy="320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606" y="7413362"/>
            <a:ext cx="1458844" cy="123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4077072" y="1259632"/>
            <a:ext cx="2376264" cy="171109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Rounded Rectangle 18"/>
          <p:cNvSpPr/>
          <p:nvPr/>
        </p:nvSpPr>
        <p:spPr>
          <a:xfrm>
            <a:off x="4077072" y="3131840"/>
            <a:ext cx="2376264" cy="171109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Rounded Rectangle 19"/>
          <p:cNvSpPr/>
          <p:nvPr/>
        </p:nvSpPr>
        <p:spPr>
          <a:xfrm>
            <a:off x="4089995" y="6876256"/>
            <a:ext cx="2376264" cy="171109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Rounded Rectangle 20"/>
          <p:cNvSpPr/>
          <p:nvPr/>
        </p:nvSpPr>
        <p:spPr>
          <a:xfrm>
            <a:off x="4089995" y="5004048"/>
            <a:ext cx="2376264" cy="1711097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991031" y="611559"/>
            <a:ext cx="30963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000" b="1" dirty="0" smtClean="0"/>
              <a:t>Ready to work</a:t>
            </a:r>
            <a:endParaRPr lang="en-AU" sz="3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4089995" y="1364123"/>
            <a:ext cx="236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t</a:t>
            </a:r>
            <a:r>
              <a:rPr lang="en-AU" sz="2400" dirty="0" smtClean="0"/>
              <a:t>ake out pencil</a:t>
            </a:r>
            <a:endParaRPr lang="en-A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104059" y="3203848"/>
            <a:ext cx="236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t</a:t>
            </a:r>
            <a:r>
              <a:rPr lang="en-AU" sz="2400" dirty="0" smtClean="0"/>
              <a:t>ake out crayons</a:t>
            </a:r>
            <a:endParaRPr lang="en-AU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104059" y="5046439"/>
            <a:ext cx="236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t</a:t>
            </a:r>
            <a:r>
              <a:rPr lang="en-AU" sz="2400" dirty="0" smtClean="0"/>
              <a:t>ake out scissors</a:t>
            </a:r>
            <a:endParaRPr lang="en-AU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105547" y="6918647"/>
            <a:ext cx="2363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t</a:t>
            </a:r>
            <a:r>
              <a:rPr lang="en-AU" sz="2400" dirty="0" smtClean="0"/>
              <a:t>ake out glue</a:t>
            </a:r>
            <a:endParaRPr lang="en-AU" sz="24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1839491"/>
            <a:ext cx="12668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341" y="3707904"/>
            <a:ext cx="160972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2661" y="5508104"/>
            <a:ext cx="12573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677" y="7371431"/>
            <a:ext cx="1358627" cy="1161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0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5</cp:revision>
  <dcterms:created xsi:type="dcterms:W3CDTF">2015-11-17T23:07:30Z</dcterms:created>
  <dcterms:modified xsi:type="dcterms:W3CDTF">2015-11-17T23:35:02Z</dcterms:modified>
</cp:coreProperties>
</file>