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490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16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49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39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985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68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48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534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48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6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7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17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mtbHf_43QAhWFupQKHbW5A1AQjRwIBw&amp;url=http%3A%2F%2Fwww.clipartkid.com%2Fsitting-criss-cross-clipart-lap-clipart-viewing-gallery-9IDlBV-clipart%2F&amp;bvm=bv.137901846,d.dGo&amp;psig=AFQjCNG_jCMavoXk_oR-ogNsfZ5j2bfqgg&amp;ust=147831098842396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&amp;esrc=s&amp;source=images&amp;cd=&amp;cad=rja&amp;uact=8&amp;ved=&amp;url=http%3A%2F%2Fwww.clipartkid.com%2Flistening-cliparts%2F&amp;bvm=bv.137901846,d.dGo&amp;psig=AFQjCNEAGiRhoXZYK0Wtr1PdB7sL9V3QWQ&amp;ust=147831115476182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76" y="108504"/>
            <a:ext cx="6768000" cy="90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53012" y="395535"/>
            <a:ext cx="655272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latin typeface="Century Gothic" panose="020B0502020202020204" pitchFamily="34" charset="0"/>
              </a:rPr>
              <a:t>When I listen, I</a:t>
            </a:r>
            <a:endParaRPr lang="en-AU" sz="4800" b="1" dirty="0" smtClean="0">
              <a:latin typeface="Century Gothic" panose="020B0502020202020204" pitchFamily="34" charset="0"/>
            </a:endParaRPr>
          </a:p>
          <a:p>
            <a:endParaRPr lang="en-AU" sz="48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sz="2800" dirty="0" smtClean="0">
                <a:latin typeface="Century Gothic" panose="020B0502020202020204" pitchFamily="34" charset="0"/>
              </a:rPr>
              <a:t>	</a:t>
            </a:r>
            <a:r>
              <a:rPr lang="en-AU" sz="3400" dirty="0" smtClean="0">
                <a:latin typeface="Century Gothic" panose="020B0502020202020204" pitchFamily="34" charset="0"/>
              </a:rPr>
              <a:t>Look at the speaker.</a:t>
            </a:r>
          </a:p>
          <a:p>
            <a:pPr>
              <a:lnSpc>
                <a:spcPct val="150000"/>
              </a:lnSpc>
            </a:pPr>
            <a:r>
              <a:rPr lang="en-AU" sz="3400" dirty="0" smtClean="0">
                <a:latin typeface="Century Gothic" panose="020B0502020202020204" pitchFamily="34" charset="0"/>
              </a:rPr>
              <a:t>	Keep my hands in my lap.</a:t>
            </a:r>
          </a:p>
          <a:p>
            <a:pPr>
              <a:lnSpc>
                <a:spcPct val="150000"/>
              </a:lnSpc>
            </a:pPr>
            <a:r>
              <a:rPr lang="en-AU" sz="3400" dirty="0" smtClean="0">
                <a:latin typeface="Century Gothic" panose="020B0502020202020204" pitchFamily="34" charset="0"/>
              </a:rPr>
              <a:t>	Stay in my place.</a:t>
            </a:r>
          </a:p>
          <a:p>
            <a:pPr>
              <a:lnSpc>
                <a:spcPct val="150000"/>
              </a:lnSpc>
            </a:pPr>
            <a:r>
              <a:rPr lang="en-AU" sz="3400" dirty="0">
                <a:latin typeface="Century Gothic" panose="020B0502020202020204" pitchFamily="34" charset="0"/>
              </a:rPr>
              <a:t>	</a:t>
            </a:r>
            <a:r>
              <a:rPr lang="en-AU" sz="3400" dirty="0" smtClean="0">
                <a:latin typeface="Century Gothic" panose="020B0502020202020204" pitchFamily="34" charset="0"/>
              </a:rPr>
              <a:t>Think of questions to ask.</a:t>
            </a:r>
            <a:endParaRPr lang="en-AU" sz="3400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AU" sz="3400" dirty="0">
              <a:latin typeface="Century Gothic" panose="020B0502020202020204" pitchFamily="34" charset="0"/>
            </a:endParaRPr>
          </a:p>
        </p:txBody>
      </p:sp>
      <p:pic>
        <p:nvPicPr>
          <p:cNvPr id="1028" name="Picture 4" descr="Image result for hands in l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6089353"/>
            <a:ext cx="1936032" cy="245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80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76" y="108504"/>
            <a:ext cx="6768000" cy="90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88640" y="395536"/>
            <a:ext cx="6552728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latin typeface="Century Gothic" panose="020B0502020202020204" pitchFamily="34" charset="0"/>
              </a:rPr>
              <a:t>Am I a good listener?</a:t>
            </a:r>
            <a:endParaRPr lang="en-AU" sz="4800" b="1" dirty="0" smtClean="0">
              <a:latin typeface="Century Gothic" panose="020B0502020202020204" pitchFamily="34" charset="0"/>
            </a:endParaRPr>
          </a:p>
          <a:p>
            <a:endParaRPr lang="en-AU" sz="4800" b="1" dirty="0">
              <a:latin typeface="Century Gothic" panose="020B0502020202020204" pitchFamily="34" charset="0"/>
            </a:endParaRPr>
          </a:p>
          <a:p>
            <a:pPr algn="ctr"/>
            <a:r>
              <a:rPr lang="en-AU" sz="2700" dirty="0" smtClean="0">
                <a:latin typeface="Century Gothic" panose="020B0502020202020204" pitchFamily="34" charset="0"/>
              </a:rPr>
              <a:t>Do </a:t>
            </a:r>
            <a:r>
              <a:rPr lang="en-AU" sz="2700" dirty="0" smtClean="0">
                <a:latin typeface="Century Gothic" panose="020B0502020202020204" pitchFamily="34" charset="0"/>
              </a:rPr>
              <a:t>I like to listen to my friends when they talk to me?</a:t>
            </a:r>
          </a:p>
          <a:p>
            <a:pPr algn="ctr"/>
            <a:endParaRPr lang="en-AU" sz="2700" dirty="0" smtClean="0">
              <a:latin typeface="Century Gothic" panose="020B0502020202020204" pitchFamily="34" charset="0"/>
            </a:endParaRPr>
          </a:p>
          <a:p>
            <a:pPr algn="ctr"/>
            <a:r>
              <a:rPr lang="en-AU" sz="2700" dirty="0" smtClean="0">
                <a:latin typeface="Century Gothic" panose="020B0502020202020204" pitchFamily="34" charset="0"/>
              </a:rPr>
              <a:t>Do I try to understand what people are saying?</a:t>
            </a:r>
          </a:p>
          <a:p>
            <a:pPr algn="ctr"/>
            <a:endParaRPr lang="en-AU" sz="2700" dirty="0" smtClean="0">
              <a:latin typeface="Century Gothic" panose="020B0502020202020204" pitchFamily="34" charset="0"/>
            </a:endParaRPr>
          </a:p>
          <a:p>
            <a:pPr algn="ctr"/>
            <a:r>
              <a:rPr lang="en-AU" sz="2700" dirty="0" smtClean="0">
                <a:latin typeface="Century Gothic" panose="020B0502020202020204" pitchFamily="34" charset="0"/>
              </a:rPr>
              <a:t>Do I give my teacher my full attention?</a:t>
            </a:r>
          </a:p>
          <a:p>
            <a:pPr algn="ctr"/>
            <a:endParaRPr lang="en-AU" sz="2700" dirty="0" smtClean="0">
              <a:latin typeface="Century Gothic" panose="020B0502020202020204" pitchFamily="34" charset="0"/>
            </a:endParaRPr>
          </a:p>
          <a:p>
            <a:pPr algn="ctr"/>
            <a:r>
              <a:rPr lang="en-AU" sz="2700" dirty="0" smtClean="0">
                <a:latin typeface="Century Gothic" panose="020B0502020202020204" pitchFamily="34" charset="0"/>
              </a:rPr>
              <a:t>Do I ask question to have speakers explain their ideas?</a:t>
            </a:r>
            <a:endParaRPr lang="en-AU" sz="2700" dirty="0" smtClean="0">
              <a:latin typeface="Century Gothic" panose="020B0502020202020204" pitchFamily="34" charset="0"/>
            </a:endParaRPr>
          </a:p>
          <a:p>
            <a:endParaRPr lang="en-AU" sz="3600" dirty="0">
              <a:latin typeface="Century Gothic" panose="020B0502020202020204" pitchFamily="34" charset="0"/>
            </a:endParaRPr>
          </a:p>
        </p:txBody>
      </p:sp>
      <p:pic>
        <p:nvPicPr>
          <p:cNvPr id="2" name="Picture 2" descr="Image result for liste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900" y="694826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487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6</cp:revision>
  <dcterms:created xsi:type="dcterms:W3CDTF">2016-11-04T01:16:40Z</dcterms:created>
  <dcterms:modified xsi:type="dcterms:W3CDTF">2016-11-04T02:00:26Z</dcterms:modified>
</cp:coreProperties>
</file>