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72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4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68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9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18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15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25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81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059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06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56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1537-4452-41E4-992C-56654B5AD3B1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96DD-7F84-416A-ACB8-C074585CE2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365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982426"/>
              </p:ext>
            </p:extLst>
          </p:nvPr>
        </p:nvGraphicFramePr>
        <p:xfrm>
          <a:off x="116632" y="1115616"/>
          <a:ext cx="6624736" cy="799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968552"/>
              </a:tblGrid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795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Comic Sans MS" panose="030F0702030302020204" pitchFamily="66" charset="0"/>
              </a:rPr>
              <a:t>When I speak to the class for News</a:t>
            </a:r>
            <a:endParaRPr lang="en-AU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4824" y="1115616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always make my body interested in what I am saying.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4824" y="2309942"/>
            <a:ext cx="482453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look at people I am talking to.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4824" y="3275856"/>
            <a:ext cx="482453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always talk in a way that is friendly.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8861" y="4283968"/>
            <a:ext cx="482453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only speak in my classroom voice.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8861" y="5364088"/>
            <a:ext cx="482453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not talk too fast.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8861" y="6300192"/>
            <a:ext cx="482453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speak in sentences.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8861" y="7308304"/>
            <a:ext cx="482453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listen to people asking me questions.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8861" y="8316416"/>
            <a:ext cx="48245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will answer people’s questions.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156511"/>
            <a:ext cx="1043557" cy="895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8" b="25777"/>
          <a:stretch/>
        </p:blipFill>
        <p:spPr bwMode="auto">
          <a:xfrm>
            <a:off x="229965" y="2265153"/>
            <a:ext cx="1470843" cy="72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03" y="3197671"/>
            <a:ext cx="1014489" cy="87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48" y="4205890"/>
            <a:ext cx="962728" cy="82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1" b="17228"/>
          <a:stretch/>
        </p:blipFill>
        <p:spPr bwMode="auto">
          <a:xfrm>
            <a:off x="316297" y="5221895"/>
            <a:ext cx="1197099" cy="746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09" y="6186835"/>
            <a:ext cx="9667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7231600"/>
            <a:ext cx="937928" cy="79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8215383"/>
            <a:ext cx="939999" cy="80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119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34&quot;&gt;&lt;object type=&quot;3&quot; unique_id=&quot;10035&quot;&gt;&lt;property id=&quot;20148&quot; value=&quot;5&quot;/&gt;&lt;property id=&quot;20300&quot; value=&quot;Slide 1&quot;/&gt;&lt;property id=&quot;20307&quot; value=&quot;256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</cp:revision>
  <dcterms:created xsi:type="dcterms:W3CDTF">2016-11-04T01:29:57Z</dcterms:created>
  <dcterms:modified xsi:type="dcterms:W3CDTF">2016-11-04T01:48:54Z</dcterms:modified>
</cp:coreProperties>
</file>