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custDataLst>
    <p:tags r:id="rId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356" y="-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A7364-6726-4D6B-8111-9D3E7951CCF9}" type="datetimeFigureOut">
              <a:rPr lang="en-AU" smtClean="0"/>
              <a:t>9/08/2016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004C5-DFB1-407B-8D9B-1A39DDF4762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40970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A7364-6726-4D6B-8111-9D3E7951CCF9}" type="datetimeFigureOut">
              <a:rPr lang="en-AU" smtClean="0"/>
              <a:t>9/08/2016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004C5-DFB1-407B-8D9B-1A39DDF4762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63455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A7364-6726-4D6B-8111-9D3E7951CCF9}" type="datetimeFigureOut">
              <a:rPr lang="en-AU" smtClean="0"/>
              <a:t>9/08/2016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004C5-DFB1-407B-8D9B-1A39DDF4762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72457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A7364-6726-4D6B-8111-9D3E7951CCF9}" type="datetimeFigureOut">
              <a:rPr lang="en-AU" smtClean="0"/>
              <a:t>9/08/2016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004C5-DFB1-407B-8D9B-1A39DDF4762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7013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A7364-6726-4D6B-8111-9D3E7951CCF9}" type="datetimeFigureOut">
              <a:rPr lang="en-AU" smtClean="0"/>
              <a:t>9/08/2016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004C5-DFB1-407B-8D9B-1A39DDF4762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87013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A7364-6726-4D6B-8111-9D3E7951CCF9}" type="datetimeFigureOut">
              <a:rPr lang="en-AU" smtClean="0"/>
              <a:t>9/08/2016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004C5-DFB1-407B-8D9B-1A39DDF4762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2144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A7364-6726-4D6B-8111-9D3E7951CCF9}" type="datetimeFigureOut">
              <a:rPr lang="en-AU" smtClean="0"/>
              <a:t>9/08/2016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004C5-DFB1-407B-8D9B-1A39DDF4762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21428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A7364-6726-4D6B-8111-9D3E7951CCF9}" type="datetimeFigureOut">
              <a:rPr lang="en-AU" smtClean="0"/>
              <a:t>9/08/2016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004C5-DFB1-407B-8D9B-1A39DDF4762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13819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A7364-6726-4D6B-8111-9D3E7951CCF9}" type="datetimeFigureOut">
              <a:rPr lang="en-AU" smtClean="0"/>
              <a:t>9/08/2016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004C5-DFB1-407B-8D9B-1A39DDF4762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1084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A7364-6726-4D6B-8111-9D3E7951CCF9}" type="datetimeFigureOut">
              <a:rPr lang="en-AU" smtClean="0"/>
              <a:t>9/08/2016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004C5-DFB1-407B-8D9B-1A39DDF4762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35586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A7364-6726-4D6B-8111-9D3E7951CCF9}" type="datetimeFigureOut">
              <a:rPr lang="en-AU" smtClean="0"/>
              <a:t>9/08/2016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004C5-DFB1-407B-8D9B-1A39DDF4762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63054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AA7364-6726-4D6B-8111-9D3E7951CCF9}" type="datetimeFigureOut">
              <a:rPr lang="en-AU" smtClean="0"/>
              <a:t>9/08/2016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A004C5-DFB1-407B-8D9B-1A39DDF4762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80261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496" y="0"/>
            <a:ext cx="9108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b="1" dirty="0" smtClean="0">
                <a:latin typeface="Century Gothic" panose="020B0502020202020204" pitchFamily="34" charset="0"/>
              </a:rPr>
              <a:t>WHEN DO I LINE UP?</a:t>
            </a:r>
            <a:endParaRPr lang="en-AU" sz="3200" b="1" dirty="0">
              <a:latin typeface="Century Gothic" panose="020B0502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496" y="908720"/>
            <a:ext cx="2808312" cy="28083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Rectangle 5"/>
          <p:cNvSpPr/>
          <p:nvPr/>
        </p:nvSpPr>
        <p:spPr>
          <a:xfrm>
            <a:off x="3131840" y="908720"/>
            <a:ext cx="2808312" cy="28083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Rectangle 6"/>
          <p:cNvSpPr/>
          <p:nvPr/>
        </p:nvSpPr>
        <p:spPr>
          <a:xfrm>
            <a:off x="6228184" y="908720"/>
            <a:ext cx="2808312" cy="28083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" name="Rectangle 7"/>
          <p:cNvSpPr/>
          <p:nvPr/>
        </p:nvSpPr>
        <p:spPr>
          <a:xfrm>
            <a:off x="35496" y="4005064"/>
            <a:ext cx="2808312" cy="28083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" name="Rectangle 8"/>
          <p:cNvSpPr/>
          <p:nvPr/>
        </p:nvSpPr>
        <p:spPr>
          <a:xfrm>
            <a:off x="3131840" y="4005064"/>
            <a:ext cx="2808312" cy="28083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" name="Rectangle 9"/>
          <p:cNvSpPr/>
          <p:nvPr/>
        </p:nvSpPr>
        <p:spPr>
          <a:xfrm>
            <a:off x="6228184" y="4005064"/>
            <a:ext cx="2808312" cy="28083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1" name="TextBox 20"/>
          <p:cNvSpPr txBox="1"/>
          <p:nvPr/>
        </p:nvSpPr>
        <p:spPr>
          <a:xfrm>
            <a:off x="35496" y="3132257"/>
            <a:ext cx="28083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 smtClean="0">
                <a:latin typeface="Century Gothic" panose="020B0502020202020204" pitchFamily="34" charset="0"/>
              </a:rPr>
              <a:t>When I am at school I need to line up.</a:t>
            </a:r>
            <a:endParaRPr lang="en-AU" sz="1600" dirty="0">
              <a:latin typeface="Century Gothic" panose="020B0502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5496" y="937478"/>
            <a:ext cx="3600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400" b="1" dirty="0" smtClean="0">
                <a:latin typeface="Century Gothic" panose="020B0502020202020204" pitchFamily="34" charset="0"/>
              </a:rPr>
              <a:t>1</a:t>
            </a:r>
            <a:endParaRPr lang="en-AU" sz="1400" b="1" dirty="0">
              <a:latin typeface="Century Gothic" panose="020B0502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155107" y="3132256"/>
            <a:ext cx="28083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 smtClean="0">
                <a:latin typeface="Century Gothic" panose="020B0502020202020204" pitchFamily="34" charset="0"/>
              </a:rPr>
              <a:t>The bell tells me when to line up.</a:t>
            </a:r>
            <a:endParaRPr lang="en-AU" sz="1600" dirty="0">
              <a:latin typeface="Century Gothic" panose="020B0502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228184" y="2886035"/>
            <a:ext cx="28083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 smtClean="0">
                <a:latin typeface="Century Gothic" panose="020B0502020202020204" pitchFamily="34" charset="0"/>
              </a:rPr>
              <a:t>In the morning I line up with kindergarten on the cement area.</a:t>
            </a:r>
            <a:endParaRPr lang="en-AU" sz="1600" dirty="0">
              <a:latin typeface="Century Gothic" panose="020B0502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5496" y="6228601"/>
            <a:ext cx="28083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 smtClean="0">
                <a:latin typeface="Century Gothic" panose="020B0502020202020204" pitchFamily="34" charset="0"/>
              </a:rPr>
              <a:t>I listen to the teachers.</a:t>
            </a:r>
            <a:endParaRPr lang="en-AU" sz="1600" dirty="0">
              <a:latin typeface="Century Gothic" panose="020B0502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131840" y="6021288"/>
            <a:ext cx="28083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 smtClean="0">
                <a:latin typeface="Century Gothic" panose="020B0502020202020204" pitchFamily="34" charset="0"/>
              </a:rPr>
              <a:t>My teacher tells me to walk in line to the classroom.</a:t>
            </a:r>
            <a:endParaRPr lang="en-AU" sz="1600" dirty="0">
              <a:latin typeface="Century Gothic" panose="020B050202020202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231260" y="6197090"/>
            <a:ext cx="28083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 smtClean="0">
                <a:latin typeface="Century Gothic" panose="020B0502020202020204" pitchFamily="34" charset="0"/>
              </a:rPr>
              <a:t>At the end of recess I line up with my class.</a:t>
            </a:r>
            <a:endParaRPr lang="en-AU" sz="1600" dirty="0">
              <a:latin typeface="Century Gothic" panose="020B050202020202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155107" y="937478"/>
            <a:ext cx="3600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400" b="1" dirty="0" smtClean="0">
                <a:latin typeface="Century Gothic" panose="020B0502020202020204" pitchFamily="34" charset="0"/>
              </a:rPr>
              <a:t>2</a:t>
            </a:r>
            <a:endParaRPr lang="en-AU" sz="1400" b="1" dirty="0">
              <a:latin typeface="Century Gothic" panose="020B050202020202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228184" y="908720"/>
            <a:ext cx="3600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400" b="1" dirty="0" smtClean="0">
                <a:latin typeface="Century Gothic" panose="020B0502020202020204" pitchFamily="34" charset="0"/>
              </a:rPr>
              <a:t>3</a:t>
            </a:r>
            <a:endParaRPr lang="en-AU" sz="1400" b="1" dirty="0">
              <a:latin typeface="Century Gothic" panose="020B050202020202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5496" y="4005064"/>
            <a:ext cx="3600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400" b="1" dirty="0" smtClean="0">
                <a:latin typeface="Century Gothic" panose="020B0502020202020204" pitchFamily="34" charset="0"/>
              </a:rPr>
              <a:t>4</a:t>
            </a:r>
            <a:endParaRPr lang="en-AU" sz="1400" b="1" dirty="0">
              <a:latin typeface="Century Gothic" panose="020B050202020202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155107" y="4005064"/>
            <a:ext cx="3600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400" b="1" dirty="0" smtClean="0">
                <a:latin typeface="Century Gothic" panose="020B0502020202020204" pitchFamily="34" charset="0"/>
              </a:rPr>
              <a:t>5</a:t>
            </a:r>
            <a:endParaRPr lang="en-AU" sz="1400" b="1" dirty="0">
              <a:latin typeface="Century Gothic" panose="020B050202020202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219478" y="4005064"/>
            <a:ext cx="3600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400" b="1" dirty="0" smtClean="0">
                <a:latin typeface="Century Gothic" panose="020B0502020202020204" pitchFamily="34" charset="0"/>
              </a:rPr>
              <a:t>6</a:t>
            </a:r>
            <a:endParaRPr lang="en-AU" sz="1400" b="1" dirty="0">
              <a:latin typeface="Century Gothic" panose="020B0502020202020204" pitchFamily="34" charset="0"/>
            </a:endParaRPr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07516" y="1117287"/>
            <a:ext cx="2264271" cy="19408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71" r="11875"/>
          <a:stretch/>
        </p:blipFill>
        <p:spPr bwMode="auto">
          <a:xfrm>
            <a:off x="3707904" y="1117287"/>
            <a:ext cx="1714500" cy="19408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8033" y="1007740"/>
            <a:ext cx="2250431" cy="1928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" name="Picture 6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876256" y="1403136"/>
            <a:ext cx="1061987" cy="910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150" y="4264236"/>
            <a:ext cx="2122637" cy="18132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4281799"/>
            <a:ext cx="2455143" cy="1811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" name="Picture 6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11"/>
          <a:stretch/>
        </p:blipFill>
        <p:spPr bwMode="auto">
          <a:xfrm flipH="1">
            <a:off x="7367252" y="4504974"/>
            <a:ext cx="1597236" cy="1516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" name="Picture 7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71" r="11875"/>
          <a:stretch/>
        </p:blipFill>
        <p:spPr bwMode="auto">
          <a:xfrm>
            <a:off x="6375372" y="4312841"/>
            <a:ext cx="991880" cy="11228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1654820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1"/>
  <p:tag name="MMPROD_UIDATA" val="&lt;database version=&quot;7.0&quot;&gt;&lt;object type=&quot;1&quot; unique_id=&quot;10001&quot;&gt;&lt;object type=&quot;2&quot; unique_id=&quot;10079&quot;&gt;&lt;object type=&quot;3&quot; unique_id=&quot;10080&quot;&gt;&lt;property id=&quot;20148&quot; value=&quot;5&quot;/&gt;&lt;property id=&quot;20300&quot; value=&quot;Slide 1&quot;/&gt;&lt;property id=&quot;20307&quot; value=&quot;256&quot;/&gt;&lt;/object&gt;&lt;/object&gt;&lt;object type=&quot;8&quot; unique_id=&quot;10083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371</TotalTime>
  <Words>75</Words>
  <Application>Microsoft Office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NSW, Department of Education and Training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Jackson, Melanie</dc:creator>
  <cp:lastModifiedBy>Jackson, Melanie</cp:lastModifiedBy>
  <cp:revision>33</cp:revision>
  <dcterms:created xsi:type="dcterms:W3CDTF">2016-06-10T02:29:58Z</dcterms:created>
  <dcterms:modified xsi:type="dcterms:W3CDTF">2016-08-09T01:02:17Z</dcterms:modified>
</cp:coreProperties>
</file>