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07200" cy="9939338"/>
  <p:custDataLst>
    <p:tags r:id="rId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2478" y="11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05967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08783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840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82342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7935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50574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45590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771345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13778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51231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52458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809C0-79E0-4BA9-A0C4-C964C301C649}" type="datetimeFigureOut">
              <a:rPr lang="en-AU" smtClean="0"/>
              <a:t>22/07/2016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22B5CC-7589-4237-9CEA-0F5FA1DD8C38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03720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32656" y="-36512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4000" b="1" dirty="0" smtClean="0"/>
              <a:t>USING A TISSUE</a:t>
            </a:r>
            <a:endParaRPr lang="en-AU" sz="4000" b="1" dirty="0"/>
          </a:p>
        </p:txBody>
      </p:sp>
      <p:sp>
        <p:nvSpPr>
          <p:cNvPr id="5" name="Rounded Rectangle 4"/>
          <p:cNvSpPr/>
          <p:nvPr/>
        </p:nvSpPr>
        <p:spPr>
          <a:xfrm>
            <a:off x="404664" y="899592"/>
            <a:ext cx="6120680" cy="187220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5" name="Rounded Rectangle 14"/>
          <p:cNvSpPr/>
          <p:nvPr/>
        </p:nvSpPr>
        <p:spPr>
          <a:xfrm>
            <a:off x="403673" y="2987824"/>
            <a:ext cx="6120680" cy="187220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6" name="Rounded Rectangle 15"/>
          <p:cNvSpPr/>
          <p:nvPr/>
        </p:nvSpPr>
        <p:spPr>
          <a:xfrm>
            <a:off x="403673" y="5148064"/>
            <a:ext cx="6120680" cy="187220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17" name="Rounded Rectangle 16"/>
          <p:cNvSpPr/>
          <p:nvPr/>
        </p:nvSpPr>
        <p:spPr>
          <a:xfrm>
            <a:off x="333057" y="7236296"/>
            <a:ext cx="6120680" cy="1872208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" name="TextBox 1"/>
          <p:cNvSpPr txBox="1"/>
          <p:nvPr/>
        </p:nvSpPr>
        <p:spPr>
          <a:xfrm>
            <a:off x="2780928" y="1313637"/>
            <a:ext cx="3600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Do you know when to use a tissue?</a:t>
            </a:r>
            <a:endParaRPr lang="en-AU" sz="2800" dirty="0"/>
          </a:p>
        </p:txBody>
      </p:sp>
      <p:sp>
        <p:nvSpPr>
          <p:cNvPr id="19" name="TextBox 18"/>
          <p:cNvSpPr txBox="1"/>
          <p:nvPr/>
        </p:nvSpPr>
        <p:spPr>
          <a:xfrm>
            <a:off x="2852936" y="3203848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Before you put your finger in your nose –  grab a tissue.</a:t>
            </a:r>
            <a:endParaRPr lang="en-AU" sz="2800" dirty="0"/>
          </a:p>
        </p:txBody>
      </p:sp>
      <p:sp>
        <p:nvSpPr>
          <p:cNvPr id="20" name="TextBox 19"/>
          <p:cNvSpPr txBox="1"/>
          <p:nvPr/>
        </p:nvSpPr>
        <p:spPr>
          <a:xfrm>
            <a:off x="2780928" y="5364088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When your nose is running don’t wipe it on your sleeve.</a:t>
            </a:r>
            <a:endParaRPr lang="en-AU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2708920" y="7452320"/>
            <a:ext cx="3600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When you feel like you are going to sneeze use a tissue.</a:t>
            </a:r>
            <a:endParaRPr lang="en-AU" sz="2800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1191229"/>
            <a:ext cx="1509723" cy="1288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896" y="3173580"/>
            <a:ext cx="1708968" cy="14455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1" name="Straight Connector 10"/>
          <p:cNvCxnSpPr/>
          <p:nvPr/>
        </p:nvCxnSpPr>
        <p:spPr>
          <a:xfrm>
            <a:off x="620688" y="3300754"/>
            <a:ext cx="1224136" cy="134325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5292080"/>
            <a:ext cx="1743277" cy="1488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27" name="Straight Connector 26"/>
          <p:cNvCxnSpPr/>
          <p:nvPr/>
        </p:nvCxnSpPr>
        <p:spPr>
          <a:xfrm>
            <a:off x="919465" y="5474614"/>
            <a:ext cx="1224136" cy="1343254"/>
          </a:xfrm>
          <a:prstGeom prst="line">
            <a:avLst/>
          </a:prstGeom>
          <a:ln w="762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696" y="7452320"/>
            <a:ext cx="1704206" cy="14607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10417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4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50</Words>
  <Application>Microsoft Office PowerPoint</Application>
  <PresentationFormat>On-screen Show 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Jackson, Melanie</dc:creator>
  <cp:lastModifiedBy>Rossiter, Jenny</cp:lastModifiedBy>
  <cp:revision>13</cp:revision>
  <cp:lastPrinted>2016-07-22T02:15:09Z</cp:lastPrinted>
  <dcterms:created xsi:type="dcterms:W3CDTF">2016-04-01T04:13:04Z</dcterms:created>
  <dcterms:modified xsi:type="dcterms:W3CDTF">2016-07-22T04:55:33Z</dcterms:modified>
</cp:coreProperties>
</file>