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87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67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756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837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95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144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46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415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801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70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93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E4917-4B4A-442F-99FA-4993B07AEA80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5698-1FD6-4927-80FE-86D4C550B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761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7632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Touching Others</a:t>
            </a:r>
            <a:endParaRPr lang="en-AU" sz="6600" b="1" u="sng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871" y="2708920"/>
            <a:ext cx="3704258" cy="316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05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352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Century Gothic" panose="020B0502020202020204" pitchFamily="34" charset="0"/>
              </a:rPr>
              <a:t>I love talking to my friends and teachers, but when I do, I always keep my hands by my side.</a:t>
            </a:r>
          </a:p>
          <a:p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194" y="2401069"/>
            <a:ext cx="4561627" cy="389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43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352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Century Gothic" panose="020B0502020202020204" pitchFamily="34" charset="0"/>
              </a:rPr>
              <a:t>Sometimes I might touch my friends or teachers to shake their hand or to help them if they are hurt.</a:t>
            </a:r>
          </a:p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18" y="2924944"/>
            <a:ext cx="3401938" cy="292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374013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65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3529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Century Gothic" panose="020B0502020202020204" pitchFamily="34" charset="0"/>
              </a:rPr>
              <a:t>I must always remember to ask permission before I touch someone.</a:t>
            </a:r>
          </a:p>
          <a:p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39"/>
            <a:ext cx="52482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30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3529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Century Gothic" panose="020B0502020202020204" pitchFamily="34" charset="0"/>
              </a:rPr>
              <a:t>I would not like it if someone touched me when I didn’t want to be touched.</a:t>
            </a:r>
          </a:p>
          <a:p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410" y="2708920"/>
            <a:ext cx="2736304" cy="233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3704258" cy="316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115616" y="2600907"/>
            <a:ext cx="3744416" cy="295041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76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3529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Century Gothic" panose="020B0502020202020204" pitchFamily="34" charset="0"/>
              </a:rPr>
              <a:t>I have lots of friends because I always keep my hands to myself.</a:t>
            </a:r>
          </a:p>
          <a:p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92" y="1700808"/>
            <a:ext cx="78486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 rot="3516923">
            <a:off x="6887575" y="3207085"/>
            <a:ext cx="576064" cy="114034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3782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</cp:revision>
  <dcterms:created xsi:type="dcterms:W3CDTF">2016-07-29T04:26:42Z</dcterms:created>
  <dcterms:modified xsi:type="dcterms:W3CDTF">2016-07-29T04:49:43Z</dcterms:modified>
</cp:coreProperties>
</file>