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custDataLst>
    <p:tags r:id="rId3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356" y="-2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4602C-0C48-4036-983D-0DBC98481300}" type="datetimeFigureOut">
              <a:rPr lang="en-AU" smtClean="0"/>
              <a:t>2/09/2016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64CA4-A909-43AD-A2D1-50BAF744C86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99063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4602C-0C48-4036-983D-0DBC98481300}" type="datetimeFigureOut">
              <a:rPr lang="en-AU" smtClean="0"/>
              <a:t>2/09/2016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64CA4-A909-43AD-A2D1-50BAF744C86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805239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49" y="366713"/>
            <a:ext cx="1543051" cy="78009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713"/>
            <a:ext cx="4476751" cy="78009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4602C-0C48-4036-983D-0DBC98481300}" type="datetimeFigureOut">
              <a:rPr lang="en-AU" smtClean="0"/>
              <a:t>2/09/2016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64CA4-A909-43AD-A2D1-50BAF744C86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244549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4602C-0C48-4036-983D-0DBC98481300}" type="datetimeFigureOut">
              <a:rPr lang="en-AU" smtClean="0"/>
              <a:t>2/09/2016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64CA4-A909-43AD-A2D1-50BAF744C86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396709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4602C-0C48-4036-983D-0DBC98481300}" type="datetimeFigureOut">
              <a:rPr lang="en-AU" smtClean="0"/>
              <a:t>2/09/2016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64CA4-A909-43AD-A2D1-50BAF744C86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214702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1" y="2133601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05201" y="2133601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4602C-0C48-4036-983D-0DBC98481300}" type="datetimeFigureOut">
              <a:rPr lang="en-AU" smtClean="0"/>
              <a:t>2/09/2016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64CA4-A909-43AD-A2D1-50BAF744C86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322959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4602C-0C48-4036-983D-0DBC98481300}" type="datetimeFigureOut">
              <a:rPr lang="en-AU" smtClean="0"/>
              <a:t>2/09/2016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64CA4-A909-43AD-A2D1-50BAF744C86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105124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4602C-0C48-4036-983D-0DBC98481300}" type="datetimeFigureOut">
              <a:rPr lang="en-AU" smtClean="0"/>
              <a:t>2/09/2016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64CA4-A909-43AD-A2D1-50BAF744C86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261323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4602C-0C48-4036-983D-0DBC98481300}" type="datetimeFigureOut">
              <a:rPr lang="en-AU" smtClean="0"/>
              <a:t>2/09/2016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64CA4-A909-43AD-A2D1-50BAF744C86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957004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4602C-0C48-4036-983D-0DBC98481300}" type="datetimeFigureOut">
              <a:rPr lang="en-AU" smtClean="0"/>
              <a:t>2/09/2016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64CA4-A909-43AD-A2D1-50BAF744C86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447925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4602C-0C48-4036-983D-0DBC98481300}" type="datetimeFigureOut">
              <a:rPr lang="en-AU" smtClean="0"/>
              <a:t>2/09/2016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64CA4-A909-43AD-A2D1-50BAF744C86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471697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34602C-0C48-4036-983D-0DBC98481300}" type="datetimeFigureOut">
              <a:rPr lang="en-AU" smtClean="0"/>
              <a:t>2/09/2016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B64CA4-A909-43AD-A2D1-50BAF744C86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746652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Box 27"/>
          <p:cNvSpPr txBox="1"/>
          <p:nvPr/>
        </p:nvSpPr>
        <p:spPr>
          <a:xfrm>
            <a:off x="383512" y="44624"/>
            <a:ext cx="382844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800" b="1" dirty="0" smtClean="0">
                <a:latin typeface="Century Gothic" panose="020B0502020202020204" pitchFamily="34" charset="0"/>
              </a:rPr>
              <a:t>Things Tamara needs for school</a:t>
            </a:r>
          </a:p>
        </p:txBody>
      </p:sp>
      <p:sp>
        <p:nvSpPr>
          <p:cNvPr id="68" name="Rectangle 67"/>
          <p:cNvSpPr/>
          <p:nvPr/>
        </p:nvSpPr>
        <p:spPr>
          <a:xfrm>
            <a:off x="239497" y="116632"/>
            <a:ext cx="4116479" cy="648072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69" name="Rectangle 68"/>
          <p:cNvSpPr/>
          <p:nvPr/>
        </p:nvSpPr>
        <p:spPr>
          <a:xfrm>
            <a:off x="383512" y="1124744"/>
            <a:ext cx="1164152" cy="1008112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04" name="Rectangle 103"/>
          <p:cNvSpPr/>
          <p:nvPr/>
        </p:nvSpPr>
        <p:spPr>
          <a:xfrm>
            <a:off x="383512" y="2204864"/>
            <a:ext cx="1164152" cy="1008112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05" name="Rectangle 104"/>
          <p:cNvSpPr/>
          <p:nvPr/>
        </p:nvSpPr>
        <p:spPr>
          <a:xfrm>
            <a:off x="376318" y="3284984"/>
            <a:ext cx="1171345" cy="1008112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06" name="Rectangle 105"/>
          <p:cNvSpPr/>
          <p:nvPr/>
        </p:nvSpPr>
        <p:spPr>
          <a:xfrm>
            <a:off x="376319" y="4365104"/>
            <a:ext cx="1171344" cy="1008112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07" name="Rectangle 106"/>
          <p:cNvSpPr/>
          <p:nvPr/>
        </p:nvSpPr>
        <p:spPr>
          <a:xfrm>
            <a:off x="376319" y="5445224"/>
            <a:ext cx="1171344" cy="1008112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13" name="Rectangle 112"/>
          <p:cNvSpPr/>
          <p:nvPr/>
        </p:nvSpPr>
        <p:spPr>
          <a:xfrm>
            <a:off x="1907704" y="1124744"/>
            <a:ext cx="2232248" cy="1008112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14" name="Rectangle 113"/>
          <p:cNvSpPr/>
          <p:nvPr/>
        </p:nvSpPr>
        <p:spPr>
          <a:xfrm>
            <a:off x="1907704" y="2204864"/>
            <a:ext cx="2232248" cy="1008112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15" name="Rectangle 114"/>
          <p:cNvSpPr/>
          <p:nvPr/>
        </p:nvSpPr>
        <p:spPr>
          <a:xfrm>
            <a:off x="1900510" y="3284984"/>
            <a:ext cx="2239441" cy="1008112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16" name="Rectangle 115"/>
          <p:cNvSpPr/>
          <p:nvPr/>
        </p:nvSpPr>
        <p:spPr>
          <a:xfrm>
            <a:off x="1900511" y="4365104"/>
            <a:ext cx="2239440" cy="1008112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17" name="Rectangle 116"/>
          <p:cNvSpPr/>
          <p:nvPr/>
        </p:nvSpPr>
        <p:spPr>
          <a:xfrm>
            <a:off x="1900511" y="5445224"/>
            <a:ext cx="2239440" cy="1008112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70" name="TextBox 69"/>
          <p:cNvSpPr txBox="1"/>
          <p:nvPr/>
        </p:nvSpPr>
        <p:spPr>
          <a:xfrm>
            <a:off x="383512" y="1124744"/>
            <a:ext cx="116415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100" dirty="0" smtClean="0">
                <a:latin typeface="Century Gothic" panose="020B0502020202020204" pitchFamily="34" charset="0"/>
              </a:rPr>
              <a:t>Home Reader</a:t>
            </a:r>
            <a:endParaRPr lang="en-AU" sz="1100" dirty="0">
              <a:latin typeface="Century Gothic" panose="020B0502020202020204" pitchFamily="34" charset="0"/>
            </a:endParaRPr>
          </a:p>
        </p:txBody>
      </p:sp>
      <p:sp>
        <p:nvSpPr>
          <p:cNvPr id="119" name="TextBox 118"/>
          <p:cNvSpPr txBox="1"/>
          <p:nvPr/>
        </p:nvSpPr>
        <p:spPr>
          <a:xfrm>
            <a:off x="376318" y="2204864"/>
            <a:ext cx="116415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100" dirty="0" smtClean="0">
                <a:latin typeface="Century Gothic" panose="020B0502020202020204" pitchFamily="34" charset="0"/>
              </a:rPr>
              <a:t>Signed note</a:t>
            </a:r>
            <a:endParaRPr lang="en-AU" sz="1100" dirty="0">
              <a:latin typeface="Century Gothic" panose="020B0502020202020204" pitchFamily="34" charset="0"/>
            </a:endParaRPr>
          </a:p>
        </p:txBody>
      </p:sp>
      <p:sp>
        <p:nvSpPr>
          <p:cNvPr id="120" name="TextBox 119"/>
          <p:cNvSpPr txBox="1"/>
          <p:nvPr/>
        </p:nvSpPr>
        <p:spPr>
          <a:xfrm>
            <a:off x="376317" y="3284984"/>
            <a:ext cx="116415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100" dirty="0" smtClean="0">
                <a:latin typeface="Century Gothic" panose="020B0502020202020204" pitchFamily="34" charset="0"/>
              </a:rPr>
              <a:t>Sport clothes</a:t>
            </a:r>
            <a:endParaRPr lang="en-AU" sz="1100" dirty="0">
              <a:latin typeface="Century Gothic" panose="020B0502020202020204" pitchFamily="34" charset="0"/>
            </a:endParaRPr>
          </a:p>
        </p:txBody>
      </p:sp>
      <p:sp>
        <p:nvSpPr>
          <p:cNvPr id="121" name="TextBox 120"/>
          <p:cNvSpPr txBox="1"/>
          <p:nvPr/>
        </p:nvSpPr>
        <p:spPr>
          <a:xfrm>
            <a:off x="386986" y="4365104"/>
            <a:ext cx="116415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100" dirty="0" smtClean="0">
                <a:latin typeface="Century Gothic" panose="020B0502020202020204" pitchFamily="34" charset="0"/>
              </a:rPr>
              <a:t>Money</a:t>
            </a:r>
            <a:endParaRPr lang="en-AU" sz="1100" dirty="0">
              <a:latin typeface="Century Gothic" panose="020B0502020202020204" pitchFamily="34" charset="0"/>
            </a:endParaRPr>
          </a:p>
        </p:txBody>
      </p:sp>
      <p:sp>
        <p:nvSpPr>
          <p:cNvPr id="122" name="TextBox 121"/>
          <p:cNvSpPr txBox="1"/>
          <p:nvPr/>
        </p:nvSpPr>
        <p:spPr>
          <a:xfrm>
            <a:off x="386986" y="5455543"/>
            <a:ext cx="116415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100" dirty="0" smtClean="0">
                <a:latin typeface="Century Gothic" panose="020B0502020202020204" pitchFamily="34" charset="0"/>
              </a:rPr>
              <a:t>Library bag</a:t>
            </a:r>
            <a:endParaRPr lang="en-AU" sz="1100" dirty="0">
              <a:latin typeface="Century Gothic" panose="020B0502020202020204" pitchFamily="34" charset="0"/>
            </a:endParaRPr>
          </a:p>
        </p:txBody>
      </p:sp>
      <p:pic>
        <p:nvPicPr>
          <p:cNvPr id="1044" name="Picture 2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412776"/>
            <a:ext cx="779823" cy="66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45" name="Picture 2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547" y="2463051"/>
            <a:ext cx="784101" cy="6677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46" name="Picture 2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2554"/>
          <a:stretch/>
        </p:blipFill>
        <p:spPr bwMode="auto">
          <a:xfrm>
            <a:off x="446483" y="3573016"/>
            <a:ext cx="1023817" cy="6752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47" name="Picture 2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4611806"/>
            <a:ext cx="866379" cy="7377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49" name="Picture 25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311" r="15864"/>
          <a:stretch/>
        </p:blipFill>
        <p:spPr bwMode="auto">
          <a:xfrm>
            <a:off x="467544" y="5744865"/>
            <a:ext cx="494697" cy="636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50" name="Picture 26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333" t="7773" r="10476"/>
          <a:stretch/>
        </p:blipFill>
        <p:spPr bwMode="auto">
          <a:xfrm>
            <a:off x="1011597" y="5733256"/>
            <a:ext cx="458703" cy="4728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0" name="TextBox 129"/>
          <p:cNvSpPr txBox="1"/>
          <p:nvPr/>
        </p:nvSpPr>
        <p:spPr>
          <a:xfrm>
            <a:off x="4920016" y="44624"/>
            <a:ext cx="382844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800" b="1" dirty="0" smtClean="0">
                <a:latin typeface="Century Gothic" panose="020B0502020202020204" pitchFamily="34" charset="0"/>
              </a:rPr>
              <a:t>Things Tamara needs for school</a:t>
            </a:r>
          </a:p>
        </p:txBody>
      </p:sp>
      <p:sp>
        <p:nvSpPr>
          <p:cNvPr id="131" name="Rectangle 130"/>
          <p:cNvSpPr/>
          <p:nvPr/>
        </p:nvSpPr>
        <p:spPr>
          <a:xfrm>
            <a:off x="4776001" y="116632"/>
            <a:ext cx="4116479" cy="648072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32" name="Rectangle 131"/>
          <p:cNvSpPr/>
          <p:nvPr/>
        </p:nvSpPr>
        <p:spPr>
          <a:xfrm>
            <a:off x="4920016" y="1124744"/>
            <a:ext cx="1164152" cy="1008112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33" name="Rectangle 132"/>
          <p:cNvSpPr/>
          <p:nvPr/>
        </p:nvSpPr>
        <p:spPr>
          <a:xfrm>
            <a:off x="4920016" y="2204864"/>
            <a:ext cx="1164152" cy="1008112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34" name="Rectangle 133"/>
          <p:cNvSpPr/>
          <p:nvPr/>
        </p:nvSpPr>
        <p:spPr>
          <a:xfrm>
            <a:off x="4912822" y="3284984"/>
            <a:ext cx="1171345" cy="1008112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35" name="Rectangle 134"/>
          <p:cNvSpPr/>
          <p:nvPr/>
        </p:nvSpPr>
        <p:spPr>
          <a:xfrm>
            <a:off x="4912823" y="4365104"/>
            <a:ext cx="1171344" cy="1008112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36" name="Rectangle 135"/>
          <p:cNvSpPr/>
          <p:nvPr/>
        </p:nvSpPr>
        <p:spPr>
          <a:xfrm>
            <a:off x="4912823" y="5445224"/>
            <a:ext cx="1171344" cy="1008112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37" name="Rectangle 136"/>
          <p:cNvSpPr/>
          <p:nvPr/>
        </p:nvSpPr>
        <p:spPr>
          <a:xfrm>
            <a:off x="6444208" y="1124744"/>
            <a:ext cx="2232248" cy="1008112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38" name="Rectangle 137"/>
          <p:cNvSpPr/>
          <p:nvPr/>
        </p:nvSpPr>
        <p:spPr>
          <a:xfrm>
            <a:off x="6444208" y="2204864"/>
            <a:ext cx="2232248" cy="1008112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39" name="Rectangle 138"/>
          <p:cNvSpPr/>
          <p:nvPr/>
        </p:nvSpPr>
        <p:spPr>
          <a:xfrm>
            <a:off x="6437014" y="3284984"/>
            <a:ext cx="2239441" cy="1008112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40" name="Rectangle 139"/>
          <p:cNvSpPr/>
          <p:nvPr/>
        </p:nvSpPr>
        <p:spPr>
          <a:xfrm>
            <a:off x="6437015" y="4365104"/>
            <a:ext cx="2239440" cy="1008112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41" name="Rectangle 140"/>
          <p:cNvSpPr/>
          <p:nvPr/>
        </p:nvSpPr>
        <p:spPr>
          <a:xfrm>
            <a:off x="6437015" y="5445224"/>
            <a:ext cx="2239440" cy="1008112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42" name="TextBox 141"/>
          <p:cNvSpPr txBox="1"/>
          <p:nvPr/>
        </p:nvSpPr>
        <p:spPr>
          <a:xfrm>
            <a:off x="4920016" y="1124744"/>
            <a:ext cx="116415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100" dirty="0" smtClean="0">
                <a:latin typeface="Century Gothic" panose="020B0502020202020204" pitchFamily="34" charset="0"/>
              </a:rPr>
              <a:t>Home Reader</a:t>
            </a:r>
            <a:endParaRPr lang="en-AU" sz="1100" dirty="0">
              <a:latin typeface="Century Gothic" panose="020B0502020202020204" pitchFamily="34" charset="0"/>
            </a:endParaRPr>
          </a:p>
        </p:txBody>
      </p:sp>
      <p:sp>
        <p:nvSpPr>
          <p:cNvPr id="143" name="TextBox 142"/>
          <p:cNvSpPr txBox="1"/>
          <p:nvPr/>
        </p:nvSpPr>
        <p:spPr>
          <a:xfrm>
            <a:off x="4912822" y="2204864"/>
            <a:ext cx="116415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100" dirty="0" smtClean="0">
                <a:latin typeface="Century Gothic" panose="020B0502020202020204" pitchFamily="34" charset="0"/>
              </a:rPr>
              <a:t>Signed note</a:t>
            </a:r>
            <a:endParaRPr lang="en-AU" sz="1100" dirty="0">
              <a:latin typeface="Century Gothic" panose="020B0502020202020204" pitchFamily="34" charset="0"/>
            </a:endParaRPr>
          </a:p>
        </p:txBody>
      </p:sp>
      <p:sp>
        <p:nvSpPr>
          <p:cNvPr id="144" name="TextBox 143"/>
          <p:cNvSpPr txBox="1"/>
          <p:nvPr/>
        </p:nvSpPr>
        <p:spPr>
          <a:xfrm>
            <a:off x="4912821" y="3284984"/>
            <a:ext cx="116415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100" dirty="0" smtClean="0">
                <a:latin typeface="Century Gothic" panose="020B0502020202020204" pitchFamily="34" charset="0"/>
              </a:rPr>
              <a:t>Sport clothes</a:t>
            </a:r>
            <a:endParaRPr lang="en-AU" sz="1100" dirty="0">
              <a:latin typeface="Century Gothic" panose="020B0502020202020204" pitchFamily="34" charset="0"/>
            </a:endParaRPr>
          </a:p>
        </p:txBody>
      </p:sp>
      <p:sp>
        <p:nvSpPr>
          <p:cNvPr id="145" name="TextBox 144"/>
          <p:cNvSpPr txBox="1"/>
          <p:nvPr/>
        </p:nvSpPr>
        <p:spPr>
          <a:xfrm>
            <a:off x="4923490" y="5455543"/>
            <a:ext cx="116415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100" dirty="0" smtClean="0">
                <a:latin typeface="Century Gothic" panose="020B0502020202020204" pitchFamily="34" charset="0"/>
              </a:rPr>
              <a:t>Library bag</a:t>
            </a:r>
            <a:endParaRPr lang="en-AU" sz="1100" dirty="0">
              <a:latin typeface="Century Gothic" panose="020B0502020202020204" pitchFamily="34" charset="0"/>
            </a:endParaRPr>
          </a:p>
        </p:txBody>
      </p:sp>
      <p:pic>
        <p:nvPicPr>
          <p:cNvPr id="146" name="Picture 2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1412776"/>
            <a:ext cx="779823" cy="66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7" name="Picture 2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6051" y="2463051"/>
            <a:ext cx="784101" cy="6677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8" name="Picture 2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2554"/>
          <a:stretch/>
        </p:blipFill>
        <p:spPr bwMode="auto">
          <a:xfrm>
            <a:off x="4982987" y="3573016"/>
            <a:ext cx="1023817" cy="6752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9" name="Picture 26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333" t="7773" r="10476"/>
          <a:stretch/>
        </p:blipFill>
        <p:spPr bwMode="auto">
          <a:xfrm>
            <a:off x="5548101" y="5733256"/>
            <a:ext cx="458703" cy="4728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" name="TextBox 44"/>
          <p:cNvSpPr txBox="1"/>
          <p:nvPr/>
        </p:nvSpPr>
        <p:spPr>
          <a:xfrm>
            <a:off x="4920017" y="4353272"/>
            <a:ext cx="116415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100" dirty="0" smtClean="0">
                <a:latin typeface="Century Gothic" panose="020B0502020202020204" pitchFamily="34" charset="0"/>
              </a:rPr>
              <a:t>Money</a:t>
            </a:r>
            <a:endParaRPr lang="en-AU" sz="1100" dirty="0">
              <a:latin typeface="Century Gothic" panose="020B0502020202020204" pitchFamily="34" charset="0"/>
            </a:endParaRPr>
          </a:p>
        </p:txBody>
      </p:sp>
      <p:pic>
        <p:nvPicPr>
          <p:cNvPr id="46" name="Picture 2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2583" y="4599974"/>
            <a:ext cx="866379" cy="7377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2409013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&quot;/&gt;&lt;property id=&quot;20307&quot; value=&quot;256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</TotalTime>
  <Words>28</Words>
  <Application>Microsoft Office PowerPoint</Application>
  <PresentationFormat>On-screen Show (4:3)</PresentationFormat>
  <Paragraphs>12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NSW, Department of Education and Training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Jackson, Melanie</dc:creator>
  <cp:lastModifiedBy>Jackson, Melanie</cp:lastModifiedBy>
  <cp:revision>20</cp:revision>
  <dcterms:created xsi:type="dcterms:W3CDTF">2016-09-02T00:26:53Z</dcterms:created>
  <dcterms:modified xsi:type="dcterms:W3CDTF">2016-09-02T03:29:15Z</dcterms:modified>
</cp:coreProperties>
</file>