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NOT MINE I DON’T TOUCH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48"/>
          <a:stretch/>
        </p:blipFill>
        <p:spPr bwMode="auto">
          <a:xfrm>
            <a:off x="1649562" y="2810644"/>
            <a:ext cx="1122238" cy="83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Century Gothic" panose="020B0502020202020204" pitchFamily="34" charset="0"/>
              </a:rPr>
              <a:t>o</a:t>
            </a:r>
            <a:r>
              <a:rPr lang="en-AU" sz="1600" dirty="0" smtClean="0">
                <a:latin typeface="Century Gothic" panose="020B0502020202020204" pitchFamily="34" charset="0"/>
              </a:rPr>
              <a:t>r in the playground,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2793" y="922090"/>
            <a:ext cx="2651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look at it,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latin typeface="Century Gothic" panose="020B0502020202020204" pitchFamily="34" charset="0"/>
              </a:rPr>
              <a:t>b</a:t>
            </a:r>
            <a:r>
              <a:rPr lang="en-AU" sz="1600" dirty="0" smtClean="0">
                <a:latin typeface="Century Gothic" panose="020B0502020202020204" pitchFamily="34" charset="0"/>
              </a:rPr>
              <a:t>ut if it’s not mine,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4005064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 don’t touch!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When I do this my friends and teachers will be happy.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6" y="908719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latin typeface="Century Gothic" panose="020B0502020202020204" pitchFamily="34" charset="0"/>
              </a:rPr>
              <a:t>If I see something in the classroom,</a:t>
            </a:r>
            <a:endParaRPr lang="en-AU" sz="1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6"/>
          <a:stretch/>
        </p:blipFill>
        <p:spPr bwMode="auto">
          <a:xfrm>
            <a:off x="107504" y="1988840"/>
            <a:ext cx="126012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71" y="2204864"/>
            <a:ext cx="814793" cy="69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768" y="1496249"/>
            <a:ext cx="958031" cy="63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28719"/>
            <a:ext cx="1302258" cy="111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8" b="12774"/>
          <a:stretch/>
        </p:blipFill>
        <p:spPr bwMode="auto">
          <a:xfrm>
            <a:off x="3275856" y="2924944"/>
            <a:ext cx="1194247" cy="70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36125"/>
            <a:ext cx="1029171" cy="872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1" b="28750"/>
          <a:stretch/>
        </p:blipFill>
        <p:spPr bwMode="auto">
          <a:xfrm>
            <a:off x="6372200" y="1916832"/>
            <a:ext cx="2459977" cy="11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90"/>
          <a:stretch/>
        </p:blipFill>
        <p:spPr bwMode="auto">
          <a:xfrm>
            <a:off x="539552" y="4581128"/>
            <a:ext cx="1702631" cy="188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>
            <a:off x="755576" y="4869160"/>
            <a:ext cx="1806314" cy="15121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577" y="4839337"/>
            <a:ext cx="2058342" cy="1758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3020">
            <a:off x="4245131" y="4660728"/>
            <a:ext cx="1476745" cy="98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3804919" y="4765553"/>
            <a:ext cx="1806314" cy="151216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013176"/>
            <a:ext cx="1801831" cy="153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12</cp:revision>
  <dcterms:created xsi:type="dcterms:W3CDTF">2016-06-10T02:29:58Z</dcterms:created>
  <dcterms:modified xsi:type="dcterms:W3CDTF">2016-07-22T04:53:29Z</dcterms:modified>
</cp:coreProperties>
</file>