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598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DD16-7DA5-4F0D-A801-7A9F221853B9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8AA1-FC3B-440D-9C8D-ED4C519D44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5440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DD16-7DA5-4F0D-A801-7A9F221853B9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8AA1-FC3B-440D-9C8D-ED4C519D44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3374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DD16-7DA5-4F0D-A801-7A9F221853B9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8AA1-FC3B-440D-9C8D-ED4C519D44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3919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DD16-7DA5-4F0D-A801-7A9F221853B9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8AA1-FC3B-440D-9C8D-ED4C519D44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846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DD16-7DA5-4F0D-A801-7A9F221853B9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8AA1-FC3B-440D-9C8D-ED4C519D44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9335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DD16-7DA5-4F0D-A801-7A9F221853B9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8AA1-FC3B-440D-9C8D-ED4C519D44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2016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DD16-7DA5-4F0D-A801-7A9F221853B9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8AA1-FC3B-440D-9C8D-ED4C519D44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4830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DD16-7DA5-4F0D-A801-7A9F221853B9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8AA1-FC3B-440D-9C8D-ED4C519D44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4205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DD16-7DA5-4F0D-A801-7A9F221853B9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8AA1-FC3B-440D-9C8D-ED4C519D44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5168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DD16-7DA5-4F0D-A801-7A9F221853B9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8AA1-FC3B-440D-9C8D-ED4C519D44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9163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DD16-7DA5-4F0D-A801-7A9F221853B9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18AA1-FC3B-440D-9C8D-ED4C519D44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0616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BDD16-7DA5-4F0D-A801-7A9F221853B9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18AA1-FC3B-440D-9C8D-ED4C519D44C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26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858000" cy="9048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b="1" dirty="0" smtClean="0">
                <a:latin typeface="Century Gothic" panose="020B0502020202020204" pitchFamily="34" charset="0"/>
              </a:rPr>
              <a:t>NEWS TELLING</a:t>
            </a:r>
          </a:p>
          <a:p>
            <a:endParaRPr lang="en-AU" dirty="0"/>
          </a:p>
          <a:p>
            <a:endParaRPr lang="en-AU" sz="2400" b="1" dirty="0" smtClean="0">
              <a:latin typeface="Century Gothic" panose="020B0502020202020204" pitchFamily="34" charset="0"/>
            </a:endParaRPr>
          </a:p>
          <a:p>
            <a:endParaRPr lang="en-AU" sz="2400" b="1">
              <a:latin typeface="Century Gothic" panose="020B0502020202020204" pitchFamily="34" charset="0"/>
            </a:endParaRPr>
          </a:p>
          <a:p>
            <a:r>
              <a:rPr lang="en-AU" sz="2400" b="1" smtClean="0">
                <a:latin typeface="Century Gothic" panose="020B0502020202020204" pitchFamily="34" charset="0"/>
              </a:rPr>
              <a:t>YOU </a:t>
            </a:r>
            <a:r>
              <a:rPr lang="en-AU" sz="2400" b="1" dirty="0" smtClean="0">
                <a:latin typeface="Century Gothic" panose="020B0502020202020204" pitchFamily="34" charset="0"/>
              </a:rPr>
              <a:t>NEED: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Century Gothic" panose="020B0502020202020204" pitchFamily="34" charset="0"/>
              </a:rPr>
              <a:t>Pencil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Century Gothic" panose="020B0502020202020204" pitchFamily="34" charset="0"/>
              </a:rPr>
              <a:t>Ruler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Century Gothic" panose="020B0502020202020204" pitchFamily="34" charset="0"/>
              </a:rPr>
              <a:t>Blank paper</a:t>
            </a:r>
          </a:p>
          <a:p>
            <a:endParaRPr lang="en-AU" sz="2400" dirty="0">
              <a:latin typeface="Century Gothic" panose="020B0502020202020204" pitchFamily="34" charset="0"/>
            </a:endParaRPr>
          </a:p>
          <a:p>
            <a:r>
              <a:rPr lang="en-AU" sz="2400" b="1" dirty="0" smtClean="0">
                <a:latin typeface="Century Gothic" panose="020B0502020202020204" pitchFamily="34" charset="0"/>
              </a:rPr>
              <a:t>WHAT TO DO: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Century Gothic" panose="020B0502020202020204" pitchFamily="34" charset="0"/>
              </a:rPr>
              <a:t>Rule 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Century Gothic" panose="020B0502020202020204" pitchFamily="34" charset="0"/>
              </a:rPr>
              <a:t>Name on left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Century Gothic" panose="020B0502020202020204" pitchFamily="34" charset="0"/>
              </a:rPr>
              <a:t>Date on right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Century Gothic" panose="020B0502020202020204" pitchFamily="34" charset="0"/>
              </a:rPr>
              <a:t>Write 1 sentence for each question?</a:t>
            </a:r>
          </a:p>
          <a:p>
            <a:r>
              <a:rPr lang="en-AU" sz="2400" dirty="0">
                <a:latin typeface="Century Gothic" panose="020B0502020202020204" pitchFamily="34" charset="0"/>
              </a:rPr>
              <a:t>	</a:t>
            </a:r>
            <a:r>
              <a:rPr lang="en-AU" sz="2400" dirty="0" smtClean="0">
                <a:latin typeface="Century Gothic" panose="020B0502020202020204" pitchFamily="34" charset="0"/>
              </a:rPr>
              <a:t>when?</a:t>
            </a:r>
          </a:p>
          <a:p>
            <a:r>
              <a:rPr lang="en-AU" sz="2400" dirty="0">
                <a:latin typeface="Century Gothic" panose="020B0502020202020204" pitchFamily="34" charset="0"/>
              </a:rPr>
              <a:t>	</a:t>
            </a:r>
            <a:r>
              <a:rPr lang="en-AU" sz="2400" dirty="0" smtClean="0">
                <a:latin typeface="Century Gothic" panose="020B0502020202020204" pitchFamily="34" charset="0"/>
              </a:rPr>
              <a:t>who?</a:t>
            </a:r>
          </a:p>
          <a:p>
            <a:r>
              <a:rPr lang="en-AU" sz="2400" dirty="0" smtClean="0">
                <a:latin typeface="Century Gothic" panose="020B0502020202020204" pitchFamily="34" charset="0"/>
              </a:rPr>
              <a:t>	where?</a:t>
            </a:r>
          </a:p>
          <a:p>
            <a:r>
              <a:rPr lang="en-AU" sz="2400" dirty="0" smtClean="0">
                <a:latin typeface="Century Gothic" panose="020B0502020202020204" pitchFamily="34" charset="0"/>
              </a:rPr>
              <a:t>	what?</a:t>
            </a:r>
          </a:p>
          <a:p>
            <a:r>
              <a:rPr lang="en-AU" sz="2400" dirty="0">
                <a:latin typeface="Century Gothic" panose="020B0502020202020204" pitchFamily="34" charset="0"/>
              </a:rPr>
              <a:t>	</a:t>
            </a:r>
            <a:r>
              <a:rPr lang="en-AU" sz="2400" dirty="0" smtClean="0">
                <a:latin typeface="Century Gothic" panose="020B0502020202020204" pitchFamily="34" charset="0"/>
              </a:rPr>
              <a:t>why?</a:t>
            </a:r>
          </a:p>
          <a:p>
            <a:endParaRPr lang="en-AU" sz="2400" dirty="0">
              <a:latin typeface="Century Gothic" panose="020B0502020202020204" pitchFamily="34" charset="0"/>
            </a:endParaRPr>
          </a:p>
          <a:p>
            <a:r>
              <a:rPr lang="en-AU" sz="2400" b="1" i="1" dirty="0" smtClean="0">
                <a:latin typeface="Century Gothic" panose="020B0502020202020204" pitchFamily="34" charset="0"/>
              </a:rPr>
              <a:t>Put your work in your News Folder</a:t>
            </a:r>
          </a:p>
          <a:p>
            <a:endParaRPr lang="en-AU" sz="2400" dirty="0">
              <a:latin typeface="Century Gothic" panose="020B0502020202020204" pitchFamily="34" charset="0"/>
            </a:endParaRPr>
          </a:p>
          <a:p>
            <a:r>
              <a:rPr lang="en-AU" sz="2400" dirty="0" smtClean="0">
                <a:latin typeface="Century Gothic" panose="020B0502020202020204" pitchFamily="34" charset="0"/>
              </a:rPr>
              <a:t>You can read your book</a:t>
            </a:r>
          </a:p>
        </p:txBody>
      </p:sp>
    </p:spTree>
    <p:extLst>
      <p:ext uri="{BB962C8B-B14F-4D97-AF65-F5344CB8AC3E}">
        <p14:creationId xmlns:p14="http://schemas.microsoft.com/office/powerpoint/2010/main" val="39645055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3</cp:revision>
  <dcterms:created xsi:type="dcterms:W3CDTF">2016-11-04T03:20:53Z</dcterms:created>
  <dcterms:modified xsi:type="dcterms:W3CDTF">2016-11-04T03:26:42Z</dcterms:modified>
</cp:coreProperties>
</file>