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6858000" cy="9144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50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FE98-3349-408C-BCB2-22C33E6D9881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EBB8-654C-4621-B83A-C877820949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270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FE98-3349-408C-BCB2-22C33E6D9881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EBB8-654C-4621-B83A-C877820949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708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FE98-3349-408C-BCB2-22C33E6D9881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EBB8-654C-4621-B83A-C877820949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726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FE98-3349-408C-BCB2-22C33E6D9881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EBB8-654C-4621-B83A-C877820949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849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FE98-3349-408C-BCB2-22C33E6D9881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EBB8-654C-4621-B83A-C877820949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105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FE98-3349-408C-BCB2-22C33E6D9881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EBB8-654C-4621-B83A-C877820949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326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FE98-3349-408C-BCB2-22C33E6D9881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EBB8-654C-4621-B83A-C877820949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5907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FE98-3349-408C-BCB2-22C33E6D9881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EBB8-654C-4621-B83A-C877820949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800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FE98-3349-408C-BCB2-22C33E6D9881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EBB8-654C-4621-B83A-C877820949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652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FE98-3349-408C-BCB2-22C33E6D9881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EBB8-654C-4621-B83A-C877820949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0839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FE98-3349-408C-BCB2-22C33E6D9881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EBB8-654C-4621-B83A-C877820949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779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5FE98-3349-408C-BCB2-22C33E6D9881}" type="datetimeFigureOut">
              <a:rPr lang="en-AU" smtClean="0"/>
              <a:t>5/08/2016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CEBB8-654C-4621-B83A-C877820949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423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au/url?sa=i&amp;rct=j&amp;q=&amp;esrc=s&amp;source=images&amp;cd=&amp;cad=rja&amp;uact=8&amp;ved=0ahUKEwitrvfq85fOAhUEn5QKHdB2AvAQjRwIBw&amp;url=http://www.meridianisd.org/vnews/display.v/SEC/High%20School%7CFront%20Office&amp;psig=AFQjCNFECZmvQLVa0l7AaKUL2MgOCTSL_Q&amp;ust=1469855288554168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au/url?sa=i&amp;rct=j&amp;q=&amp;esrc=s&amp;source=images&amp;cd=&amp;cad=rja&amp;uact=8&amp;ved=0ahUKEwitrvfq85fOAhUEn5QKHdB2AvAQjRwIBw&amp;url=http://www.meridianisd.org/vnews/display.v/SEC/High%20School%7CFront%20Office&amp;psig=AFQjCNFECZmvQLVa0l7AaKUL2MgOCTSL_Q&amp;ust=146985528855416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656" y="251520"/>
            <a:ext cx="619268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b="1" dirty="0" smtClean="0">
                <a:latin typeface="Century Gothic" panose="020B0502020202020204" pitchFamily="34" charset="0"/>
              </a:rPr>
              <a:t>My School</a:t>
            </a:r>
          </a:p>
          <a:p>
            <a:pPr algn="ctr"/>
            <a:endParaRPr lang="en-AU" dirty="0">
              <a:latin typeface="Century Gothic" panose="020B0502020202020204" pitchFamily="34" charset="0"/>
            </a:endParaRPr>
          </a:p>
          <a:p>
            <a:pPr algn="ctr"/>
            <a:r>
              <a:rPr lang="en-AU" sz="3200" dirty="0" smtClean="0">
                <a:latin typeface="Century Gothic" panose="020B0502020202020204" pitchFamily="34" charset="0"/>
              </a:rPr>
              <a:t>My name is Molly</a:t>
            </a:r>
          </a:p>
          <a:p>
            <a:pPr algn="ctr"/>
            <a:endParaRPr lang="en-AU" sz="3200" dirty="0" smtClean="0">
              <a:latin typeface="Century Gothic" panose="020B0502020202020204" pitchFamily="34" charset="0"/>
            </a:endParaRPr>
          </a:p>
          <a:p>
            <a:pPr algn="ctr"/>
            <a:endParaRPr lang="en-AU" dirty="0">
              <a:latin typeface="Century Gothic" panose="020B0502020202020204" pitchFamily="34" charset="0"/>
            </a:endParaRPr>
          </a:p>
          <a:p>
            <a:pPr algn="ctr"/>
            <a:r>
              <a:rPr lang="en-AU" sz="2800" dirty="0" smtClean="0">
                <a:latin typeface="Century Gothic" panose="020B0502020202020204" pitchFamily="34" charset="0"/>
              </a:rPr>
              <a:t>This is a story about my school</a:t>
            </a:r>
          </a:p>
          <a:p>
            <a:pPr algn="ctr"/>
            <a:endParaRPr lang="en-AU" dirty="0">
              <a:latin typeface="Century Gothic" panose="020B0502020202020204" pitchFamily="34" charset="0"/>
            </a:endParaRPr>
          </a:p>
          <a:p>
            <a:pPr algn="ctr"/>
            <a:r>
              <a:rPr lang="en-AU" sz="5400" b="1" dirty="0" smtClean="0">
                <a:latin typeface="Century Gothic" panose="020B0502020202020204" pitchFamily="34" charset="0"/>
              </a:rPr>
              <a:t>GADARA SCHOOL</a:t>
            </a:r>
          </a:p>
          <a:p>
            <a:endParaRPr lang="en-AU" dirty="0"/>
          </a:p>
        </p:txBody>
      </p:sp>
      <p:pic>
        <p:nvPicPr>
          <p:cNvPr id="1026" name="Picture 2" descr="M:\School Media\school\DSCF833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164"/>
          <a:stretch/>
        </p:blipFill>
        <p:spPr bwMode="auto">
          <a:xfrm>
            <a:off x="1060906" y="5508104"/>
            <a:ext cx="4694845" cy="252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406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648" y="323528"/>
            <a:ext cx="6336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This is climbing equipment.</a:t>
            </a:r>
          </a:p>
          <a:p>
            <a:endParaRPr lang="en-AU" sz="2400" dirty="0">
              <a:latin typeface="Century Gothic" panose="020B0502020202020204" pitchFamily="34" charset="0"/>
            </a:endParaRPr>
          </a:p>
          <a:p>
            <a:r>
              <a:rPr lang="en-AU" sz="2400" dirty="0" smtClean="0">
                <a:latin typeface="Century Gothic" panose="020B0502020202020204" pitchFamily="34" charset="0"/>
              </a:rPr>
              <a:t>I can climb on the equipment when a teacher is watching.</a:t>
            </a:r>
          </a:p>
          <a:p>
            <a:endParaRPr lang="en-AU" sz="2400" dirty="0">
              <a:latin typeface="Century Gothic" panose="020B0502020202020204" pitchFamily="34" charset="0"/>
            </a:endParaRPr>
          </a:p>
        </p:txBody>
      </p:sp>
      <p:sp>
        <p:nvSpPr>
          <p:cNvPr id="3" name="AutoShape 2" descr="Image result for school libra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AutoShape 4" descr="Image result for school libra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3203848"/>
            <a:ext cx="4867090" cy="41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1640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216" y="312738"/>
            <a:ext cx="6336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These are the girls’ toilets.</a:t>
            </a:r>
          </a:p>
          <a:p>
            <a:endParaRPr lang="en-AU" sz="2400" dirty="0">
              <a:latin typeface="Century Gothic" panose="020B0502020202020204" pitchFamily="34" charset="0"/>
            </a:endParaRPr>
          </a:p>
          <a:p>
            <a:r>
              <a:rPr lang="en-AU" sz="2400" dirty="0" smtClean="0">
                <a:latin typeface="Century Gothic" panose="020B0502020202020204" pitchFamily="34" charset="0"/>
              </a:rPr>
              <a:t>There are toilets for the boys and girls. I will use the girls’ toilets.</a:t>
            </a:r>
          </a:p>
          <a:p>
            <a:endParaRPr lang="en-AU" sz="2400" dirty="0">
              <a:latin typeface="Century Gothic" panose="020B0502020202020204" pitchFamily="34" charset="0"/>
            </a:endParaRPr>
          </a:p>
        </p:txBody>
      </p:sp>
      <p:sp>
        <p:nvSpPr>
          <p:cNvPr id="3" name="AutoShape 2" descr="Image result for school libra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AutoShape 4" descr="Image result for school libra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3275856"/>
            <a:ext cx="5035620" cy="430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0877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216" y="312738"/>
            <a:ext cx="6336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These are the bubblers.</a:t>
            </a:r>
          </a:p>
          <a:p>
            <a:endParaRPr lang="en-AU" sz="2400" dirty="0">
              <a:latin typeface="Century Gothic" panose="020B0502020202020204" pitchFamily="34" charset="0"/>
            </a:endParaRPr>
          </a:p>
          <a:p>
            <a:r>
              <a:rPr lang="en-AU" sz="2400" dirty="0" smtClean="0">
                <a:latin typeface="Century Gothic" panose="020B0502020202020204" pitchFamily="34" charset="0"/>
              </a:rPr>
              <a:t>If I am thirsty, I can have a drink from the bubblers in the playground.</a:t>
            </a:r>
          </a:p>
          <a:p>
            <a:endParaRPr lang="en-AU" sz="2400" dirty="0">
              <a:latin typeface="Century Gothic" panose="020B0502020202020204" pitchFamily="34" charset="0"/>
            </a:endParaRPr>
          </a:p>
        </p:txBody>
      </p:sp>
      <p:sp>
        <p:nvSpPr>
          <p:cNvPr id="3" name="AutoShape 2" descr="Image result for school libra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AutoShape 4" descr="Image result for school libra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3491880"/>
            <a:ext cx="5173078" cy="4375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0429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216" y="312738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This is where we have assemblies.</a:t>
            </a:r>
          </a:p>
          <a:p>
            <a:endParaRPr lang="en-AU" sz="2400" dirty="0">
              <a:latin typeface="Century Gothic" panose="020B0502020202020204" pitchFamily="34" charset="0"/>
            </a:endParaRPr>
          </a:p>
          <a:p>
            <a:r>
              <a:rPr lang="en-AU" sz="2400" dirty="0" smtClean="0">
                <a:latin typeface="Century Gothic" panose="020B0502020202020204" pitchFamily="34" charset="0"/>
              </a:rPr>
              <a:t>I have to sit quietly and listen.</a:t>
            </a:r>
            <a:endParaRPr lang="en-AU" sz="2400" dirty="0">
              <a:latin typeface="Century Gothic" panose="020B0502020202020204" pitchFamily="34" charset="0"/>
            </a:endParaRPr>
          </a:p>
        </p:txBody>
      </p:sp>
      <p:sp>
        <p:nvSpPr>
          <p:cNvPr id="3" name="AutoShape 2" descr="Image result for school libra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AutoShape 4" descr="Image result for school libra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3635896"/>
            <a:ext cx="5035620" cy="430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3533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216" y="312738"/>
            <a:ext cx="6336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I will be in Year 1 after the holidays.</a:t>
            </a:r>
          </a:p>
          <a:p>
            <a:endParaRPr lang="en-AU" sz="2400" dirty="0">
              <a:latin typeface="Century Gothic" panose="020B0502020202020204" pitchFamily="34" charset="0"/>
            </a:endParaRPr>
          </a:p>
          <a:p>
            <a:r>
              <a:rPr lang="en-AU" sz="2400" dirty="0" smtClean="0">
                <a:latin typeface="Century Gothic" panose="020B0502020202020204" pitchFamily="34" charset="0"/>
              </a:rPr>
              <a:t>That means that I will have a new teacher and a new classroom.</a:t>
            </a:r>
            <a:endParaRPr lang="en-AU" sz="2400" dirty="0">
              <a:latin typeface="Century Gothic" panose="020B0502020202020204" pitchFamily="34" charset="0"/>
            </a:endParaRPr>
          </a:p>
        </p:txBody>
      </p:sp>
      <p:sp>
        <p:nvSpPr>
          <p:cNvPr id="3" name="AutoShape 2" descr="Image result for school libra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AutoShape 4" descr="Image result for school libra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3433568" y="3059832"/>
            <a:ext cx="2976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This may be my classroom.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6300192"/>
            <a:ext cx="2976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Or his may be my classroom.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34" y="2411760"/>
            <a:ext cx="3148756" cy="266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652" y="5940152"/>
            <a:ext cx="3149284" cy="2663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8293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6952" y="683568"/>
            <a:ext cx="36445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Mrs </a:t>
            </a:r>
            <a:r>
              <a:rPr lang="en-AU" sz="2400" dirty="0" err="1" smtClean="0">
                <a:latin typeface="Century Gothic" panose="020B0502020202020204" pitchFamily="34" charset="0"/>
              </a:rPr>
              <a:t>Kingwill</a:t>
            </a:r>
            <a:r>
              <a:rPr lang="en-AU" sz="2400" dirty="0" smtClean="0">
                <a:latin typeface="Century Gothic" panose="020B0502020202020204" pitchFamily="34" charset="0"/>
              </a:rPr>
              <a:t>, the principal, tells the teachers who will be in their classes for next year.</a:t>
            </a:r>
            <a:endParaRPr lang="en-AU" sz="2400" dirty="0">
              <a:latin typeface="Century Gothic" panose="020B0502020202020204" pitchFamily="34" charset="0"/>
            </a:endParaRPr>
          </a:p>
        </p:txBody>
      </p:sp>
      <p:sp>
        <p:nvSpPr>
          <p:cNvPr id="3" name="AutoShape 2" descr="Image result for school libra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AutoShape 4" descr="Image result for school libra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304800" y="4932040"/>
            <a:ext cx="31962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Mrs O’Sullivan will not be teaching Year 1.</a:t>
            </a:r>
          </a:p>
          <a:p>
            <a:endParaRPr lang="en-AU" sz="2400" dirty="0">
              <a:latin typeface="Century Gothic" panose="020B0502020202020204" pitchFamily="34" charset="0"/>
            </a:endParaRPr>
          </a:p>
          <a:p>
            <a:r>
              <a:rPr lang="en-AU" sz="2400" dirty="0" smtClean="0">
                <a:latin typeface="Century Gothic" panose="020B0502020202020204" pitchFamily="34" charset="0"/>
              </a:rPr>
              <a:t>I will not be having Mrs O’Sullivan as my teacher when I come back to school.</a:t>
            </a:r>
            <a:endParaRPr lang="en-AU" sz="2400" dirty="0">
              <a:latin typeface="Century Gothic" panose="020B0502020202020204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00" y="899592"/>
            <a:ext cx="2603152" cy="222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024" y="5527424"/>
            <a:ext cx="2603152" cy="222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051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216" y="312738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This is the crossing that I will use in the morning and afternoon when I walk to and from school.</a:t>
            </a:r>
            <a:endParaRPr lang="en-AU" sz="2400" dirty="0">
              <a:latin typeface="Century Gothic" panose="020B0502020202020204" pitchFamily="34" charset="0"/>
            </a:endParaRPr>
          </a:p>
        </p:txBody>
      </p:sp>
      <p:sp>
        <p:nvSpPr>
          <p:cNvPr id="3" name="AutoShape 2" descr="Image result for school libra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AutoShape 4" descr="Image result for school libra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304800" y="7308304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The rule is that I have to “walk” on the crossing. There is no running on the crossing.</a:t>
            </a:r>
            <a:endParaRPr lang="en-AU" sz="2400" dirty="0">
              <a:latin typeface="Century Gothic" panose="020B0502020202020204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6" y="2411760"/>
            <a:ext cx="4563877" cy="389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2920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216" y="312738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I will be happy to go back to my Gadara school after the holidays.</a:t>
            </a:r>
            <a:endParaRPr lang="en-AU" sz="2400" dirty="0">
              <a:latin typeface="Century Gothic" panose="020B0502020202020204" pitchFamily="34" charset="0"/>
            </a:endParaRPr>
          </a:p>
        </p:txBody>
      </p:sp>
      <p:sp>
        <p:nvSpPr>
          <p:cNvPr id="3" name="AutoShape 2" descr="Image result for school libra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AutoShape 4" descr="Image result for school libra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304800" y="7308304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I will be happy to be in Year 1 with my new teacher and the other children who will be in my class.</a:t>
            </a:r>
            <a:endParaRPr lang="en-AU" sz="2400" dirty="0">
              <a:latin typeface="Century Gothic" panose="020B0502020202020204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1979712"/>
            <a:ext cx="5163806" cy="4393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7061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648" y="323528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This is the school office.</a:t>
            </a:r>
          </a:p>
          <a:p>
            <a:endParaRPr lang="en-AU" sz="2400" dirty="0">
              <a:latin typeface="Century Gothic" panose="020B0502020202020204" pitchFamily="34" charset="0"/>
            </a:endParaRPr>
          </a:p>
          <a:p>
            <a:r>
              <a:rPr lang="en-AU" sz="2400" dirty="0" smtClean="0">
                <a:latin typeface="Century Gothic" panose="020B0502020202020204" pitchFamily="34" charset="0"/>
              </a:rPr>
              <a:t>Messages and notes are brought here.</a:t>
            </a:r>
            <a:endParaRPr lang="en-AU" sz="2400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640" y="486003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Mrs Peel is the office lady.</a:t>
            </a:r>
            <a:endParaRPr lang="en-AU" sz="2400" dirty="0">
              <a:latin typeface="Century Gothic" panose="020B0502020202020204" pitchFamily="34" charset="0"/>
            </a:endParaRPr>
          </a:p>
        </p:txBody>
      </p:sp>
      <p:pic>
        <p:nvPicPr>
          <p:cNvPr id="2050" name="Picture 2" descr="http://www.meridianisd.org/pages/uploaded_images/HS%20Front%20office%2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271" y="1828899"/>
            <a:ext cx="3561457" cy="2671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816" y="6012160"/>
            <a:ext cx="2902045" cy="2481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107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648" y="323528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Mrs </a:t>
            </a:r>
            <a:r>
              <a:rPr lang="en-AU" sz="2400" dirty="0" err="1" smtClean="0">
                <a:latin typeface="Century Gothic" panose="020B0502020202020204" pitchFamily="34" charset="0"/>
              </a:rPr>
              <a:t>Kingwill</a:t>
            </a:r>
            <a:r>
              <a:rPr lang="en-AU" sz="2400" dirty="0" smtClean="0">
                <a:latin typeface="Century Gothic" panose="020B0502020202020204" pitchFamily="34" charset="0"/>
              </a:rPr>
              <a:t> is the principal of Gadara School.</a:t>
            </a:r>
            <a:endParaRPr lang="en-AU" sz="2400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640" y="4860032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This is Mrs </a:t>
            </a:r>
            <a:r>
              <a:rPr lang="en-AU" sz="2400" dirty="0" err="1" smtClean="0">
                <a:latin typeface="Century Gothic" panose="020B0502020202020204" pitchFamily="34" charset="0"/>
              </a:rPr>
              <a:t>Kingwill’s</a:t>
            </a:r>
            <a:r>
              <a:rPr lang="en-AU" sz="2400" dirty="0" smtClean="0">
                <a:latin typeface="Century Gothic" panose="020B0502020202020204" pitchFamily="34" charset="0"/>
              </a:rPr>
              <a:t> office. It is next to the school office.</a:t>
            </a:r>
            <a:endParaRPr lang="en-AU" sz="2400" dirty="0">
              <a:latin typeface="Century Gothic" panose="020B0502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815" y="1547664"/>
            <a:ext cx="2902045" cy="2481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meridianisd.org/pages/uploaded_images/HS%20Front%20office%20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263" y="6012160"/>
            <a:ext cx="3561457" cy="2671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72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648" y="323528"/>
            <a:ext cx="6336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This is the sick bay.</a:t>
            </a:r>
          </a:p>
          <a:p>
            <a:endParaRPr lang="en-AU" sz="2400" dirty="0">
              <a:latin typeface="Century Gothic" panose="020B0502020202020204" pitchFamily="34" charset="0"/>
            </a:endParaRPr>
          </a:p>
          <a:p>
            <a:r>
              <a:rPr lang="en-AU" sz="2400" dirty="0" smtClean="0">
                <a:latin typeface="Century Gothic" panose="020B0502020202020204" pitchFamily="34" charset="0"/>
              </a:rPr>
              <a:t>I may go in here if I am sick at school. Mrs Peel will call mum to come and get me.</a:t>
            </a:r>
            <a:endParaRPr lang="en-AU" sz="2400" dirty="0">
              <a:latin typeface="Century Gothic" panose="020B0502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2987824"/>
            <a:ext cx="5475687" cy="4660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711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648" y="323528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We have a library at Gadara School.</a:t>
            </a:r>
          </a:p>
          <a:p>
            <a:endParaRPr lang="en-AU" sz="2400" dirty="0">
              <a:latin typeface="Century Gothic" panose="020B0502020202020204" pitchFamily="34" charset="0"/>
            </a:endParaRPr>
          </a:p>
        </p:txBody>
      </p:sp>
      <p:sp>
        <p:nvSpPr>
          <p:cNvPr id="3" name="AutoShape 2" descr="Image result for school libra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AutoShape 4" descr="Image result for school libra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237060" y="4788024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I can read books in the library.</a:t>
            </a:r>
          </a:p>
          <a:p>
            <a:endParaRPr lang="en-AU" sz="24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1259632"/>
            <a:ext cx="3807355" cy="3253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5619021"/>
            <a:ext cx="3667125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0693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648" y="323528"/>
            <a:ext cx="6336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This is the school canteen.</a:t>
            </a:r>
          </a:p>
          <a:p>
            <a:endParaRPr lang="en-AU" sz="2400" dirty="0">
              <a:latin typeface="Century Gothic" panose="020B0502020202020204" pitchFamily="34" charset="0"/>
            </a:endParaRPr>
          </a:p>
          <a:p>
            <a:r>
              <a:rPr lang="en-AU" sz="2400" dirty="0" smtClean="0">
                <a:latin typeface="Century Gothic" panose="020B0502020202020204" pitchFamily="34" charset="0"/>
              </a:rPr>
              <a:t>Sometimes I can buy food at the canteen for recess or lunch.</a:t>
            </a:r>
          </a:p>
          <a:p>
            <a:endParaRPr lang="en-AU" sz="2400" dirty="0">
              <a:latin typeface="Century Gothic" panose="020B0502020202020204" pitchFamily="34" charset="0"/>
            </a:endParaRPr>
          </a:p>
        </p:txBody>
      </p:sp>
      <p:sp>
        <p:nvSpPr>
          <p:cNvPr id="3" name="AutoShape 2" descr="Image result for school libra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AutoShape 4" descr="Image result for school libra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3275855"/>
            <a:ext cx="5204150" cy="4447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1813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648" y="323528"/>
            <a:ext cx="63367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The bell rings to go into class.</a:t>
            </a:r>
          </a:p>
          <a:p>
            <a:endParaRPr lang="en-AU" sz="2400" dirty="0">
              <a:latin typeface="Century Gothic" panose="020B0502020202020204" pitchFamily="34" charset="0"/>
            </a:endParaRPr>
          </a:p>
          <a:p>
            <a:r>
              <a:rPr lang="en-AU" sz="2400" dirty="0" smtClean="0">
                <a:latin typeface="Century Gothic" panose="020B0502020202020204" pitchFamily="34" charset="0"/>
              </a:rPr>
              <a:t>The bell rings to go out to recess and lunch.</a:t>
            </a:r>
          </a:p>
          <a:p>
            <a:endParaRPr lang="en-AU" sz="2400" dirty="0">
              <a:latin typeface="Century Gothic" panose="020B0502020202020204" pitchFamily="34" charset="0"/>
            </a:endParaRPr>
          </a:p>
          <a:p>
            <a:r>
              <a:rPr lang="en-AU" sz="2400" dirty="0" smtClean="0">
                <a:latin typeface="Century Gothic" panose="020B0502020202020204" pitchFamily="34" charset="0"/>
              </a:rPr>
              <a:t>The bell rings to go home.</a:t>
            </a:r>
            <a:endParaRPr lang="en-AU" sz="2400" dirty="0" smtClean="0">
              <a:latin typeface="Century Gothic" panose="020B0502020202020204" pitchFamily="34" charset="0"/>
            </a:endParaRPr>
          </a:p>
          <a:p>
            <a:endParaRPr lang="en-AU" sz="2400" dirty="0">
              <a:latin typeface="Century Gothic" panose="020B0502020202020204" pitchFamily="34" charset="0"/>
            </a:endParaRPr>
          </a:p>
        </p:txBody>
      </p:sp>
      <p:sp>
        <p:nvSpPr>
          <p:cNvPr id="3" name="AutoShape 2" descr="Image result for school libra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AutoShape 4" descr="Image result for school libra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21" y="3491880"/>
            <a:ext cx="5343358" cy="4519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411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648" y="323528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This is where I eat my recess and lunch and I sit here until I have finished.</a:t>
            </a:r>
          </a:p>
          <a:p>
            <a:endParaRPr lang="en-AU" sz="2400" dirty="0">
              <a:latin typeface="Century Gothic" panose="020B0502020202020204" pitchFamily="34" charset="0"/>
            </a:endParaRPr>
          </a:p>
        </p:txBody>
      </p:sp>
      <p:sp>
        <p:nvSpPr>
          <p:cNvPr id="3" name="AutoShape 2" descr="Image result for school libra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AutoShape 4" descr="Image result for school libra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3347864"/>
            <a:ext cx="4746681" cy="4056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3180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5632" y="751363"/>
            <a:ext cx="331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This is the undercover play area.</a:t>
            </a:r>
          </a:p>
          <a:p>
            <a:endParaRPr lang="en-AU" sz="2400" dirty="0">
              <a:latin typeface="Century Gothic" panose="020B0502020202020204" pitchFamily="34" charset="0"/>
            </a:endParaRPr>
          </a:p>
        </p:txBody>
      </p:sp>
      <p:sp>
        <p:nvSpPr>
          <p:cNvPr id="3" name="AutoShape 2" descr="Image result for school libra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AutoShape 4" descr="Image result for school libra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223787" y="3707904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This is the bottom playground.</a:t>
            </a:r>
          </a:p>
          <a:p>
            <a:endParaRPr lang="en-AU" sz="2400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7812360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It is fun to play in the playground at recess and lunch time with my friends.</a:t>
            </a:r>
          </a:p>
          <a:p>
            <a:endParaRPr lang="en-AU" sz="2400" dirty="0">
              <a:latin typeface="Century Gothic" panose="020B0502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291255"/>
            <a:ext cx="3417738" cy="292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4560827"/>
            <a:ext cx="4680520" cy="3107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36177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66&quot;&gt;&lt;object type=&quot;3&quot; unique_id=&quot;10067&quot;&gt;&lt;property id=&quot;20148&quot; value=&quot;5&quot;/&gt;&lt;property id=&quot;20300&quot; value=&quot;Slide 1&quot;/&gt;&lt;property id=&quot;20307&quot; value=&quot;256&quot;/&gt;&lt;/object&gt;&lt;object type=&quot;3&quot; unique_id=&quot;10098&quot;&gt;&lt;property id=&quot;20148&quot; value=&quot;5&quot;/&gt;&lt;property id=&quot;20300&quot; value=&quot;Slide 2&quot;/&gt;&lt;property id=&quot;20307&quot; value=&quot;257&quot;/&gt;&lt;/object&gt;&lt;object type=&quot;3&quot; unique_id=&quot;10099&quot;&gt;&lt;property id=&quot;20148&quot; value=&quot;5&quot;/&gt;&lt;property id=&quot;20300&quot; value=&quot;Slide 3&quot;/&gt;&lt;property id=&quot;20307&quot; value=&quot;258&quot;/&gt;&lt;/object&gt;&lt;object type=&quot;3&quot; unique_id=&quot;10100&quot;&gt;&lt;property id=&quot;20148&quot; value=&quot;5&quot;/&gt;&lt;property id=&quot;20300&quot; value=&quot;Slide 4&quot;/&gt;&lt;property id=&quot;20307&quot; value=&quot;259&quot;/&gt;&lt;/object&gt;&lt;object type=&quot;3&quot; unique_id=&quot;10101&quot;&gt;&lt;property id=&quot;20148&quot; value=&quot;5&quot;/&gt;&lt;property id=&quot;20300&quot; value=&quot;Slide 5&quot;/&gt;&lt;property id=&quot;20307&quot; value=&quot;260&quot;/&gt;&lt;/object&gt;&lt;object type=&quot;3&quot; unique_id=&quot;10102&quot;&gt;&lt;property id=&quot;20148&quot; value=&quot;5&quot;/&gt;&lt;property id=&quot;20300&quot; value=&quot;Slide 6&quot;/&gt;&lt;property id=&quot;20307&quot; value=&quot;261&quot;/&gt;&lt;/object&gt;&lt;object type=&quot;3&quot; unique_id=&quot;10176&quot;&gt;&lt;property id=&quot;20148&quot; value=&quot;5&quot;/&gt;&lt;property id=&quot;20300&quot; value=&quot;Slide 7&quot;/&gt;&lt;property id=&quot;20307&quot; value=&quot;262&quot;/&gt;&lt;/object&gt;&lt;object type=&quot;3&quot; unique_id=&quot;10177&quot;&gt;&lt;property id=&quot;20148&quot; value=&quot;5&quot;/&gt;&lt;property id=&quot;20300&quot; value=&quot;Slide 8&quot;/&gt;&lt;property id=&quot;20307&quot; value=&quot;263&quot;/&gt;&lt;/object&gt;&lt;object type=&quot;3&quot; unique_id=&quot;10178&quot;&gt;&lt;property id=&quot;20148&quot; value=&quot;5&quot;/&gt;&lt;property id=&quot;20300&quot; value=&quot;Slide 9&quot;/&gt;&lt;property id=&quot;20307&quot; value=&quot;264&quot;/&gt;&lt;/object&gt;&lt;object type=&quot;3&quot; unique_id=&quot;10179&quot;&gt;&lt;property id=&quot;20148&quot; value=&quot;5&quot;/&gt;&lt;property id=&quot;20300&quot; value=&quot;Slide 10&quot;/&gt;&lt;property id=&quot;20307&quot; value=&quot;265&quot;/&gt;&lt;/object&gt;&lt;object type=&quot;3&quot; unique_id=&quot;10180&quot;&gt;&lt;property id=&quot;20148&quot; value=&quot;5&quot;/&gt;&lt;property id=&quot;20300&quot; value=&quot;Slide 11&quot;/&gt;&lt;property id=&quot;20307&quot; value=&quot;266&quot;/&gt;&lt;/object&gt;&lt;object type=&quot;3&quot; unique_id=&quot;10181&quot;&gt;&lt;property id=&quot;20148&quot; value=&quot;5&quot;/&gt;&lt;property id=&quot;20300&quot; value=&quot;Slide 12&quot;/&gt;&lt;property id=&quot;20307&quot; value=&quot;267&quot;/&gt;&lt;/object&gt;&lt;object type=&quot;3&quot; unique_id=&quot;10182&quot;&gt;&lt;property id=&quot;20148&quot; value=&quot;5&quot;/&gt;&lt;property id=&quot;20300&quot; value=&quot;Slide 13&quot;/&gt;&lt;property id=&quot;20307&quot; value=&quot;268&quot;/&gt;&lt;/object&gt;&lt;object type=&quot;3&quot; unique_id=&quot;10183&quot;&gt;&lt;property id=&quot;20148&quot; value=&quot;5&quot;/&gt;&lt;property id=&quot;20300&quot; value=&quot;Slide 14&quot;/&gt;&lt;property id=&quot;20307&quot; value=&quot;269&quot;/&gt;&lt;/object&gt;&lt;object type=&quot;3&quot; unique_id=&quot;10184&quot;&gt;&lt;property id=&quot;20148&quot; value=&quot;5&quot;/&gt;&lt;property id=&quot;20300&quot; value=&quot;Slide 15&quot;/&gt;&lt;property id=&quot;20307&quot; value=&quot;270&quot;/&gt;&lt;/object&gt;&lt;object type=&quot;3&quot; unique_id=&quot;10185&quot;&gt;&lt;property id=&quot;20148&quot; value=&quot;5&quot;/&gt;&lt;property id=&quot;20300&quot; value=&quot;Slide 16&quot;/&gt;&lt;property id=&quot;20307&quot; value=&quot;271&quot;/&gt;&lt;/object&gt;&lt;object type=&quot;3&quot; unique_id=&quot;10186&quot;&gt;&lt;property id=&quot;20148&quot; value=&quot;5&quot;/&gt;&lt;property id=&quot;20300&quot; value=&quot;Slide 17&quot;/&gt;&lt;property id=&quot;20307&quot; value=&quot;272&quot;/&gt;&lt;/object&gt;&lt;/object&gt;&lt;object type=&quot;8&quot; unique_id=&quot;1007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438</Words>
  <Application>Microsoft Office PowerPoint</Application>
  <PresentationFormat>On-screen Show (4:3)</PresentationFormat>
  <Paragraphs>56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13</cp:revision>
  <dcterms:created xsi:type="dcterms:W3CDTF">2016-07-29T04:56:15Z</dcterms:created>
  <dcterms:modified xsi:type="dcterms:W3CDTF">2016-08-05T02:22:39Z</dcterms:modified>
</cp:coreProperties>
</file>