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5EA3-89FF-4366-9D89-32C6A78020BB}" type="datetimeFigureOut">
              <a:rPr lang="en-AU" smtClean="0"/>
              <a:t>19/02/2016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A020-7F82-4F2C-9CB8-49A6CAD121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6062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5EA3-89FF-4366-9D89-32C6A78020BB}" type="datetimeFigureOut">
              <a:rPr lang="en-AU" smtClean="0"/>
              <a:t>19/02/2016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A020-7F82-4F2C-9CB8-49A6CAD121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55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5EA3-89FF-4366-9D89-32C6A78020BB}" type="datetimeFigureOut">
              <a:rPr lang="en-AU" smtClean="0"/>
              <a:t>19/02/2016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A020-7F82-4F2C-9CB8-49A6CAD121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6879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5EA3-89FF-4366-9D89-32C6A78020BB}" type="datetimeFigureOut">
              <a:rPr lang="en-AU" smtClean="0"/>
              <a:t>19/02/2016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A020-7F82-4F2C-9CB8-49A6CAD121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4215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5EA3-89FF-4366-9D89-32C6A78020BB}" type="datetimeFigureOut">
              <a:rPr lang="en-AU" smtClean="0"/>
              <a:t>19/02/2016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A020-7F82-4F2C-9CB8-49A6CAD121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474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5EA3-89FF-4366-9D89-32C6A78020BB}" type="datetimeFigureOut">
              <a:rPr lang="en-AU" smtClean="0"/>
              <a:t>19/02/2016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A020-7F82-4F2C-9CB8-49A6CAD121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466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5EA3-89FF-4366-9D89-32C6A78020BB}" type="datetimeFigureOut">
              <a:rPr lang="en-AU" smtClean="0"/>
              <a:t>19/02/2016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A020-7F82-4F2C-9CB8-49A6CAD121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9510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5EA3-89FF-4366-9D89-32C6A78020BB}" type="datetimeFigureOut">
              <a:rPr lang="en-AU" smtClean="0"/>
              <a:t>19/02/2016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A020-7F82-4F2C-9CB8-49A6CAD121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5330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5EA3-89FF-4366-9D89-32C6A78020BB}" type="datetimeFigureOut">
              <a:rPr lang="en-AU" smtClean="0"/>
              <a:t>19/02/2016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A020-7F82-4F2C-9CB8-49A6CAD121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566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5EA3-89FF-4366-9D89-32C6A78020BB}" type="datetimeFigureOut">
              <a:rPr lang="en-AU" smtClean="0"/>
              <a:t>19/02/2016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A020-7F82-4F2C-9CB8-49A6CAD121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6437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5EA3-89FF-4366-9D89-32C6A78020BB}" type="datetimeFigureOut">
              <a:rPr lang="en-AU" smtClean="0"/>
              <a:t>19/02/2016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A020-7F82-4F2C-9CB8-49A6CAD121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2105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75EA3-89FF-4366-9D89-32C6A78020BB}" type="datetimeFigureOut">
              <a:rPr lang="en-AU" smtClean="0"/>
              <a:t>19/02/2016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0A020-7F82-4F2C-9CB8-49A6CAD121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127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m.au/url?sa=i&amp;rct=j&amp;q=&amp;esrc=s&amp;source=images&amp;cd=&amp;cad=rja&amp;uact=8&amp;ved=0ahUKEwjPnrfo4ILLAhWjHaYKHcZxCt4QjRwIBw&amp;url=http%3A%2F%2Fwww.clipartpanda.com%2Fcategories%2Fclassroom-clip-art-picture&amp;bvm=bv.114733917,d.dGY&amp;psig=AFQjCNFtYAUnvNQ2tH9gTn99r_yGyJS3Lg&amp;ust=145593447755151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764704"/>
            <a:ext cx="76328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400" b="1" dirty="0" smtClean="0"/>
              <a:t>Moving around in the classroom</a:t>
            </a:r>
          </a:p>
          <a:p>
            <a:endParaRPr lang="en-AU" dirty="0"/>
          </a:p>
        </p:txBody>
      </p:sp>
      <p:pic>
        <p:nvPicPr>
          <p:cNvPr id="1032" name="Picture 8" descr="http://images.clipartpanda.com/classroom-clip-art-classroom-clip-art-7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852936"/>
            <a:ext cx="4295775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2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97152"/>
            <a:ext cx="8229600" cy="1440160"/>
          </a:xfrm>
        </p:spPr>
        <p:txBody>
          <a:bodyPr>
            <a:normAutofit/>
          </a:bodyPr>
          <a:lstStyle/>
          <a:p>
            <a:pPr algn="l"/>
            <a:r>
              <a:rPr lang="en-AU" sz="2400" dirty="0" smtClean="0"/>
              <a:t>I usually sit down to work in my classroom. Sometimes I have to stand up and move around.</a:t>
            </a:r>
            <a:endParaRPr lang="en-A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3384376" cy="2870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096169"/>
            <a:ext cx="376237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663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4797152"/>
            <a:ext cx="8229600" cy="1440160"/>
          </a:xfrm>
        </p:spPr>
        <p:txBody>
          <a:bodyPr>
            <a:normAutofit/>
          </a:bodyPr>
          <a:lstStyle/>
          <a:p>
            <a:pPr algn="l"/>
            <a:r>
              <a:rPr lang="en-AU" sz="2400" dirty="0" smtClean="0"/>
              <a:t>There are lots of people in my class. There is a lot of furniture in my classroom too. I have to look around me carefully before I move. I do not want to bump into anyone.</a:t>
            </a:r>
            <a:endParaRPr lang="en-A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630"/>
          <a:stretch/>
        </p:blipFill>
        <p:spPr bwMode="auto">
          <a:xfrm>
            <a:off x="924252" y="733968"/>
            <a:ext cx="1989799" cy="264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683862"/>
            <a:ext cx="3168352" cy="268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93" b="30331"/>
          <a:stretch/>
        </p:blipFill>
        <p:spPr bwMode="auto">
          <a:xfrm>
            <a:off x="2915816" y="3645024"/>
            <a:ext cx="2961308" cy="1194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592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4293096"/>
            <a:ext cx="8229600" cy="1944216"/>
          </a:xfrm>
        </p:spPr>
        <p:txBody>
          <a:bodyPr>
            <a:normAutofit/>
          </a:bodyPr>
          <a:lstStyle/>
          <a:p>
            <a:pPr algn="l"/>
            <a:r>
              <a:rPr lang="en-AU" sz="2400" dirty="0" smtClean="0"/>
              <a:t>Before I stand up. I look around to see if anyone is standing close to me. If someone is close to me and I might bump into them, I use my inside voice to say, “Excuse me, can you please move?” I will stand up when I can see that I will not bump into anybody.</a:t>
            </a:r>
            <a:endParaRPr lang="en-AU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04664"/>
            <a:ext cx="4032449" cy="3450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865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67036">
            <a:off x="690553" y="1554694"/>
            <a:ext cx="376237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4797152"/>
            <a:ext cx="8229600" cy="1440160"/>
          </a:xfrm>
        </p:spPr>
        <p:txBody>
          <a:bodyPr>
            <a:normAutofit/>
          </a:bodyPr>
          <a:lstStyle/>
          <a:p>
            <a:pPr algn="l"/>
            <a:r>
              <a:rPr lang="en-AU" sz="2400" dirty="0" smtClean="0"/>
              <a:t>I CANNOT move quickly in my classroom. It is too crowded. If I move quickly I might have an accident. I don’t want to get hurt. I don’t want to hurt anyone else in my class.</a:t>
            </a:r>
            <a:endParaRPr lang="en-AU" sz="2400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124744"/>
            <a:ext cx="376237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5796136" y="1268760"/>
            <a:ext cx="2736304" cy="295232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24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4365104"/>
            <a:ext cx="8229600" cy="1872208"/>
          </a:xfrm>
        </p:spPr>
        <p:txBody>
          <a:bodyPr>
            <a:normAutofit fontScale="90000"/>
          </a:bodyPr>
          <a:lstStyle/>
          <a:p>
            <a:pPr algn="l"/>
            <a:r>
              <a:rPr lang="en-AU" sz="2400" dirty="0" smtClean="0"/>
              <a:t>When I walk, I keep my head up and I look around me so I know what is close to me. I move slowly. If somebody is getting close to me I stop moving. I use my inside voice to say, “Excuse me please, I need to get past you”. I wait until there is enough room for me to get past before I start moving.</a:t>
            </a:r>
            <a:endParaRPr lang="en-AU" sz="2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031" y="836712"/>
            <a:ext cx="376237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844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4509120"/>
            <a:ext cx="8229600" cy="1872208"/>
          </a:xfrm>
        </p:spPr>
        <p:txBody>
          <a:bodyPr>
            <a:normAutofit/>
          </a:bodyPr>
          <a:lstStyle/>
          <a:p>
            <a:pPr algn="l"/>
            <a:r>
              <a:rPr lang="en-AU" sz="2400" dirty="0" smtClean="0"/>
              <a:t>If I have an accident and bump into somebody I STOP. I use my inside voice to say “I’m sorry”. Before I move again I think quietly to myself, “Keep my head up. Look carefully all around. Move slowly”.</a:t>
            </a:r>
            <a:endParaRPr lang="en-AU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908720"/>
            <a:ext cx="376237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Callout 5"/>
          <p:cNvSpPr/>
          <p:nvPr/>
        </p:nvSpPr>
        <p:spPr>
          <a:xfrm rot="714593">
            <a:off x="4139952" y="395042"/>
            <a:ext cx="1656184" cy="1224136"/>
          </a:xfrm>
          <a:prstGeom prst="wedgeEllipseCallou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4355976" y="764704"/>
            <a:ext cx="1224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 smtClean="0"/>
              <a:t>I’m sorry</a:t>
            </a:r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val="227812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4797152"/>
            <a:ext cx="8229600" cy="1584176"/>
          </a:xfrm>
        </p:spPr>
        <p:txBody>
          <a:bodyPr>
            <a:normAutofit/>
          </a:bodyPr>
          <a:lstStyle/>
          <a:p>
            <a:pPr algn="l"/>
            <a:r>
              <a:rPr lang="en-AU" sz="2400" dirty="0" smtClean="0"/>
              <a:t>I like it when people look carefully and move slowly so they don’t bump into me. Other people will like it if I look carefully and move slowly so they don’t get hurt.</a:t>
            </a:r>
            <a:endParaRPr lang="en-AU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59941"/>
            <a:ext cx="2218792" cy="1892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764704"/>
            <a:ext cx="2218792" cy="1892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564904"/>
            <a:ext cx="2218792" cy="1892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208" y="2760141"/>
            <a:ext cx="2218792" cy="1892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76672"/>
            <a:ext cx="2218792" cy="1892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813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4797152"/>
            <a:ext cx="8229600" cy="1584176"/>
          </a:xfrm>
        </p:spPr>
        <p:txBody>
          <a:bodyPr>
            <a:normAutofit/>
          </a:bodyPr>
          <a:lstStyle/>
          <a:p>
            <a:pPr algn="l"/>
            <a:r>
              <a:rPr lang="en-AU" sz="2400" dirty="0" smtClean="0"/>
              <a:t>Everybody will be happy if we look out for each other and move slowly in our classroom.</a:t>
            </a:r>
            <a:endParaRPr lang="en-AU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20688"/>
            <a:ext cx="4608512" cy="3931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526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 - &amp;quot;I usually sit down to work in my classroom. Sometimes I have to stand up and move around.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There are lots of people in my class. There is a lot of furniture in my classroom too. I have to look around me car&quot;/&gt;&lt;property id=&quot;20307&quot; value=&quot;258&quot;/&gt;&lt;/object&gt;&lt;object type=&quot;3&quot; unique_id=&quot;10007&quot;&gt;&lt;property id=&quot;20148&quot; value=&quot;5&quot;/&gt;&lt;property id=&quot;20300&quot; value=&quot;Slide 4 - &amp;quot;Before I stand up. I look around to see if anyone is standing close to me. If someone is close to me and I might bu&quot;/&gt;&lt;property id=&quot;20307&quot; value=&quot;259&quot;/&gt;&lt;/object&gt;&lt;object type=&quot;3&quot; unique_id=&quot;10008&quot;&gt;&lt;property id=&quot;20148&quot; value=&quot;5&quot;/&gt;&lt;property id=&quot;20300&quot; value=&quot;Slide 5 - &amp;quot;I CANNOT move quickly in my classroom. It is too crowded. If I move quickly I might have an accident. I don’t want &quot;/&gt;&lt;property id=&quot;20307&quot; value=&quot;260&quot;/&gt;&lt;/object&gt;&lt;object type=&quot;3&quot; unique_id=&quot;10009&quot;&gt;&lt;property id=&quot;20148&quot; value=&quot;5&quot;/&gt;&lt;property id=&quot;20300&quot; value=&quot;Slide 6 - &amp;quot;When I walk, I keep my head up and I look around me so I know what is close to me. I move slowly. If somebody is ge&quot;/&gt;&lt;property id=&quot;20307&quot; value=&quot;261&quot;/&gt;&lt;/object&gt;&lt;object type=&quot;3&quot; unique_id=&quot;10010&quot;&gt;&lt;property id=&quot;20148&quot; value=&quot;5&quot;/&gt;&lt;property id=&quot;20300&quot; value=&quot;Slide 7 - &amp;quot;If I have an accident and bump into somebody I STOP. I use my inside voice to say “I’m sorry”. Before I move again &quot;/&gt;&lt;property id=&quot;20307&quot; value=&quot;262&quot;/&gt;&lt;/object&gt;&lt;object type=&quot;3&quot; unique_id=&quot;10011&quot;&gt;&lt;property id=&quot;20148&quot; value=&quot;5&quot;/&gt;&lt;property id=&quot;20300&quot; value=&quot;Slide 8 - &amp;quot;I like it when people look carefully and move slowly so they don’t bump into me. Other people will like it if I loo&quot;/&gt;&lt;property id=&quot;20307&quot; value=&quot;263&quot;/&gt;&lt;/object&gt;&lt;object type=&quot;3&quot; unique_id=&quot;10012&quot;&gt;&lt;property id=&quot;20148&quot; value=&quot;5&quot;/&gt;&lt;property id=&quot;20300&quot; value=&quot;Slide 9 - &amp;quot;Everybody will be happy if we look out for each other and move slowly in our classroom.&amp;quot;&quot;/&gt;&lt;property id=&quot;20307&quot; value=&quot;26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347</Words>
  <Application>Microsoft Office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I usually sit down to work in my classroom. Sometimes I have to stand up and move around.</vt:lpstr>
      <vt:lpstr>There are lots of people in my class. There is a lot of furniture in my classroom too. I have to look around me carefully before I move. I do not want to bump into anyone.</vt:lpstr>
      <vt:lpstr>Before I stand up. I look around to see if anyone is standing close to me. If someone is close to me and I might bump into them, I use my inside voice to say, “Excuse me, can you please move?” I will stand up when I can see that I will not bump into anybody.</vt:lpstr>
      <vt:lpstr>I CANNOT move quickly in my classroom. It is too crowded. If I move quickly I might have an accident. I don’t want to get hurt. I don’t want to hurt anyone else in my class.</vt:lpstr>
      <vt:lpstr>When I walk, I keep my head up and I look around me so I know what is close to me. I move slowly. If somebody is getting close to me I stop moving. I use my inside voice to say, “Excuse me please, I need to get past you”. I wait until there is enough room for me to get past before I start moving.</vt:lpstr>
      <vt:lpstr>If I have an accident and bump into somebody I STOP. I use my inside voice to say “I’m sorry”. Before I move again I think quietly to myself, “Keep my head up. Look carefully all around. Move slowly”.</vt:lpstr>
      <vt:lpstr>I like it when people look carefully and move slowly so they don’t bump into me. Other people will like it if I look carefully and move slowly so they don’t get hurt.</vt:lpstr>
      <vt:lpstr>Everybody will be happy if we look out for each other and move slowly in our classroom.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11</cp:revision>
  <dcterms:created xsi:type="dcterms:W3CDTF">2016-02-19T01:47:39Z</dcterms:created>
  <dcterms:modified xsi:type="dcterms:W3CDTF">2016-02-19T03:53:30Z</dcterms:modified>
</cp:coreProperties>
</file>