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5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DA9C-C23D-490A-98EB-76232E3EF8A1}" type="datetimeFigureOut">
              <a:rPr lang="en-AU" smtClean="0"/>
              <a:pPr/>
              <a:t>6/11/2013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367D-4100-470C-A7A0-3313E113442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AU" sz="7200" dirty="0" smtClean="0">
                <a:solidFill>
                  <a:srgbClr val="FF33CC"/>
                </a:solidFill>
                <a:latin typeface="Comic Sans MS" pitchFamily="66" charset="0"/>
              </a:rPr>
              <a:t>Library Day</a:t>
            </a:r>
            <a:endParaRPr lang="en-AU" sz="7200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8194" name="Picture 2" descr="D:\Howlong PS\P101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352337" cy="2514253"/>
          </a:xfrm>
          <a:prstGeom prst="rect">
            <a:avLst/>
          </a:prstGeom>
          <a:noFill/>
        </p:spPr>
      </p:pic>
      <p:pic>
        <p:nvPicPr>
          <p:cNvPr id="6" name="Picture 2" descr="D:\Howlong PS\P101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4652500" cy="34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2168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Mrs Mac will give the book back to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and she puts it in her library bag.</a:t>
            </a:r>
            <a:endParaRPr lang="en-AU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After the story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sit at a desk and do some work.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9219" name="Picture 3" descr="D:\Howlong PS\P101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5088565" cy="3816424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368152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When library is finished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carry her library bag and walk in a line back to the classroom. Mrs Mac will tell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when it is time to go home.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4" name="Picture 2" descr="D:\Howlong PS\P1010038.JPG"/>
          <p:cNvPicPr>
            <a:picLocks noChangeAspect="1" noChangeArrowheads="1"/>
          </p:cNvPicPr>
          <p:nvPr/>
        </p:nvPicPr>
        <p:blipFill>
          <a:blip r:embed="rId2" cstate="print"/>
          <a:srcRect r="27703"/>
          <a:stretch>
            <a:fillRect/>
          </a:stretch>
        </p:blipFill>
        <p:spPr bwMode="auto">
          <a:xfrm>
            <a:off x="3923928" y="3284984"/>
            <a:ext cx="2808312" cy="2913311"/>
          </a:xfrm>
          <a:prstGeom prst="rect">
            <a:avLst/>
          </a:prstGeom>
          <a:noFill/>
        </p:spPr>
      </p:pic>
      <p:pic>
        <p:nvPicPr>
          <p:cNvPr id="5" name="Picture 3" descr="D:\Howlong PS\P1010039.JPG"/>
          <p:cNvPicPr>
            <a:picLocks noChangeAspect="1" noChangeArrowheads="1"/>
          </p:cNvPicPr>
          <p:nvPr/>
        </p:nvPicPr>
        <p:blipFill>
          <a:blip r:embed="rId3" cstate="print"/>
          <a:srcRect l="5381" r="34764" b="15175"/>
          <a:stretch>
            <a:fillRect/>
          </a:stretch>
        </p:blipFill>
        <p:spPr bwMode="auto">
          <a:xfrm>
            <a:off x="755576" y="3068960"/>
            <a:ext cx="3011964" cy="320134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86916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212976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On Tuesdays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goes to the library.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5" name="Picture 3" descr="D:\Howlong PS\P1010025.JPG"/>
          <p:cNvPicPr>
            <a:picLocks noChangeAspect="1" noChangeArrowheads="1"/>
          </p:cNvPicPr>
          <p:nvPr/>
        </p:nvPicPr>
        <p:blipFill>
          <a:blip r:embed="rId2" cstate="print"/>
          <a:srcRect r="4292"/>
          <a:stretch>
            <a:fillRect/>
          </a:stretch>
        </p:blipFill>
        <p:spPr bwMode="auto">
          <a:xfrm>
            <a:off x="2915816" y="2132856"/>
            <a:ext cx="5328592" cy="417568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0892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4000" dirty="0" smtClean="0">
                <a:latin typeface="Comic Sans MS" pitchFamily="66" charset="0"/>
              </a:rPr>
              <a:t>Sarah </a:t>
            </a:r>
            <a:r>
              <a:rPr lang="en-AU" sz="4000" dirty="0" smtClean="0">
                <a:latin typeface="Comic Sans MS" pitchFamily="66" charset="0"/>
              </a:rPr>
              <a:t>will leave her library bag on her desk when she goes to lunch.</a:t>
            </a:r>
            <a:endParaRPr lang="en-AU" sz="4000" dirty="0">
              <a:latin typeface="Comic Sans MS" pitchFamily="66" charset="0"/>
            </a:endParaRPr>
          </a:p>
        </p:txBody>
      </p:sp>
      <p:pic>
        <p:nvPicPr>
          <p:cNvPr id="4098" name="Picture 2" descr="D:\Howlong PS\P10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5132553" cy="384941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65104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Howlong PS\P101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2552455" cy="191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After lunch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line up at the assembly area. 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2050" name="Picture 2" descr="D:\Howlong PS\P101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5132553" cy="384941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016224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Mrs Mac will take the class back to the classroom to get their library bags.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carry her library bag and walk in line to the library.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3074" name="Picture 2" descr="D:\Howlong PS\P101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50" y="2996952"/>
            <a:ext cx="3884414" cy="2913311"/>
          </a:xfrm>
          <a:prstGeom prst="rect">
            <a:avLst/>
          </a:prstGeom>
          <a:noFill/>
        </p:spPr>
      </p:pic>
      <p:pic>
        <p:nvPicPr>
          <p:cNvPr id="3075" name="Picture 3" descr="D:\Howlong PS\P1010039.JPG"/>
          <p:cNvPicPr>
            <a:picLocks noChangeAspect="1" noChangeArrowheads="1"/>
          </p:cNvPicPr>
          <p:nvPr/>
        </p:nvPicPr>
        <p:blipFill>
          <a:blip r:embed="rId3" cstate="print"/>
          <a:srcRect l="5381" r="34764" b="15175"/>
          <a:stretch>
            <a:fillRect/>
          </a:stretch>
        </p:blipFill>
        <p:spPr bwMode="auto">
          <a:xfrm>
            <a:off x="5508103" y="2996952"/>
            <a:ext cx="2740971" cy="2913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12168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take her library book out of her library bag and put it in the returns box.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5122" name="Picture 2" descr="D:\Howlong PS\P1010047.JPG"/>
          <p:cNvPicPr>
            <a:picLocks noChangeAspect="1" noChangeArrowheads="1"/>
          </p:cNvPicPr>
          <p:nvPr/>
        </p:nvPicPr>
        <p:blipFill>
          <a:blip r:embed="rId2" cstate="print"/>
          <a:srcRect t="8706" b="27448"/>
          <a:stretch>
            <a:fillRect/>
          </a:stretch>
        </p:blipFill>
        <p:spPr bwMode="auto">
          <a:xfrm>
            <a:off x="539552" y="2708920"/>
            <a:ext cx="3308351" cy="1584176"/>
          </a:xfrm>
          <a:prstGeom prst="rect">
            <a:avLst/>
          </a:prstGeom>
          <a:noFill/>
        </p:spPr>
      </p:pic>
      <p:pic>
        <p:nvPicPr>
          <p:cNvPr id="5123" name="Picture 3" descr="D:\Howlong PS\P101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4696487" cy="352236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Mrs Mac will read a story.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sit and listen to the story.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6146" name="Picture 2" descr="D:\Howlong PS\P101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4148443" cy="3111333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08518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085184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Howlong PS\P10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4752528" cy="35643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will choose a book to take home.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10243" name="Picture 3" descr="D:\Howlong PS\P1010031.JPG"/>
          <p:cNvPicPr>
            <a:picLocks noChangeAspect="1" noChangeArrowheads="1"/>
          </p:cNvPicPr>
          <p:nvPr/>
        </p:nvPicPr>
        <p:blipFill>
          <a:blip r:embed="rId3" cstate="print"/>
          <a:srcRect t="2944" b="22485"/>
          <a:stretch>
            <a:fillRect/>
          </a:stretch>
        </p:blipFill>
        <p:spPr bwMode="auto">
          <a:xfrm>
            <a:off x="4427984" y="4437112"/>
            <a:ext cx="3744416" cy="2094186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4888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42617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omic Sans MS" pitchFamily="66" charset="0"/>
              </a:rPr>
              <a:t>When </a:t>
            </a:r>
            <a:r>
              <a:rPr lang="en-AU" sz="3600" dirty="0" smtClean="0">
                <a:latin typeface="Comic Sans MS" pitchFamily="66" charset="0"/>
              </a:rPr>
              <a:t>Sarah </a:t>
            </a:r>
            <a:r>
              <a:rPr lang="en-AU" sz="3600" dirty="0" smtClean="0">
                <a:latin typeface="Comic Sans MS" pitchFamily="66" charset="0"/>
              </a:rPr>
              <a:t>has picked a book she lines up at the borrowing counter.  Mrs Mac will use a wand to scan the book.</a:t>
            </a:r>
            <a:endParaRPr lang="en-AU" sz="3600" dirty="0">
              <a:latin typeface="Comic Sans MS" pitchFamily="66" charset="0"/>
            </a:endParaRPr>
          </a:p>
        </p:txBody>
      </p:sp>
      <p:pic>
        <p:nvPicPr>
          <p:cNvPr id="7170" name="Picture 2" descr="D:\Howlong PS\P101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2893"/>
            <a:ext cx="4896544" cy="3672408"/>
          </a:xfrm>
          <a:prstGeom prst="rect">
            <a:avLst/>
          </a:prstGeom>
          <a:noFill/>
        </p:spPr>
      </p:pic>
      <p:pic>
        <p:nvPicPr>
          <p:cNvPr id="7172" name="Picture 4" descr="D:\Howlong PS\P1010052.JPG"/>
          <p:cNvPicPr>
            <a:picLocks noChangeAspect="1" noChangeArrowheads="1"/>
          </p:cNvPicPr>
          <p:nvPr/>
        </p:nvPicPr>
        <p:blipFill>
          <a:blip r:embed="rId3" cstate="print"/>
          <a:srcRect b="20979"/>
          <a:stretch>
            <a:fillRect/>
          </a:stretch>
        </p:blipFill>
        <p:spPr bwMode="auto">
          <a:xfrm>
            <a:off x="6012160" y="2636912"/>
            <a:ext cx="2065511" cy="1224136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Library Day</vt:lpstr>
      <vt:lpstr>On Tuesdays Sarah goes to the library.</vt:lpstr>
      <vt:lpstr>Sarah will leave her library bag on her desk when she goes to lunch.</vt:lpstr>
      <vt:lpstr>After lunch Sarah will line up at the assembly area. </vt:lpstr>
      <vt:lpstr>Mrs Mac will take the class back to the classroom to get their library bags. Sarah will carry her library bag and walk in line to the library.</vt:lpstr>
      <vt:lpstr>Sarah will take her library book out of her library bag and put it in the returns box.</vt:lpstr>
      <vt:lpstr>Mrs Mac will read a story. Sarah will sit and listen to the story.</vt:lpstr>
      <vt:lpstr>Sarah will choose a book to take home.</vt:lpstr>
      <vt:lpstr>When Sarah has picked a book she lines up at the borrowing counter.  Mrs Mac will use a wand to scan the book.</vt:lpstr>
      <vt:lpstr>Mrs Mac will give the book back to Sarah and she puts it in her library bag.</vt:lpstr>
      <vt:lpstr>After the story Sarah will sit at a desk and do some work.</vt:lpstr>
      <vt:lpstr>When library is finished Sarah will carry her library bag and walk in a line back to the classroom. Mrs Mac will tell Sarah when it is time to go home.</vt:lpstr>
    </vt:vector>
  </TitlesOfParts>
  <Company>DET 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Day</dc:title>
  <dc:creator>kim.webb</dc:creator>
  <cp:lastModifiedBy>Webb</cp:lastModifiedBy>
  <cp:revision>6</cp:revision>
  <dcterms:created xsi:type="dcterms:W3CDTF">2011-02-21T03:31:04Z</dcterms:created>
  <dcterms:modified xsi:type="dcterms:W3CDTF">2013-11-06T10:34:50Z</dcterms:modified>
</cp:coreProperties>
</file>