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76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755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934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43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230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85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523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375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9863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787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518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E0B4-B256-4B53-95BA-F5AAB4BE8285}" type="datetimeFigureOut">
              <a:rPr lang="en-AU" smtClean="0"/>
              <a:t>15/09/2016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A0A7-F2E6-4FD6-8291-A10CC6482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28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91208" y="36270"/>
            <a:ext cx="1416495" cy="57606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22765" y="-27384"/>
            <a:ext cx="1384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latin typeface="Century Gothic" panose="020B0502020202020204" pitchFamily="34" charset="0"/>
              </a:rPr>
              <a:t>I….</a:t>
            </a:r>
            <a:endParaRPr lang="en-AU" sz="3600" b="1" dirty="0">
              <a:latin typeface="Century Gothic" panose="020B0502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192" y="52979"/>
            <a:ext cx="2808312" cy="676039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4788024" y="63240"/>
            <a:ext cx="1393794" cy="576064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4788024" y="120439"/>
            <a:ext cx="1424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>
                <a:latin typeface="Century Gothic" panose="020B0502020202020204" pitchFamily="34" charset="0"/>
              </a:rPr>
              <a:t>With my</a:t>
            </a:r>
            <a:endParaRPr lang="en-AU" sz="2400" b="1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7504" y="5733256"/>
            <a:ext cx="6120680" cy="1080120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ounded Rectangle 11"/>
          <p:cNvSpPr/>
          <p:nvPr/>
        </p:nvSpPr>
        <p:spPr>
          <a:xfrm>
            <a:off x="23665" y="836712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1159491" y="836712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ounded Rectangle 13"/>
          <p:cNvSpPr/>
          <p:nvPr/>
        </p:nvSpPr>
        <p:spPr>
          <a:xfrm>
            <a:off x="2279597" y="836711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/>
          <p:cNvSpPr/>
          <p:nvPr/>
        </p:nvSpPr>
        <p:spPr>
          <a:xfrm>
            <a:off x="3408041" y="837680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/>
          <p:cNvSpPr/>
          <p:nvPr/>
        </p:nvSpPr>
        <p:spPr>
          <a:xfrm>
            <a:off x="4990242" y="837680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ounded Rectangle 16"/>
          <p:cNvSpPr/>
          <p:nvPr/>
        </p:nvSpPr>
        <p:spPr>
          <a:xfrm>
            <a:off x="25149" y="2060849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ounded Rectangle 17"/>
          <p:cNvSpPr/>
          <p:nvPr/>
        </p:nvSpPr>
        <p:spPr>
          <a:xfrm>
            <a:off x="1160975" y="2060849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ounded Rectangle 18"/>
          <p:cNvSpPr/>
          <p:nvPr/>
        </p:nvSpPr>
        <p:spPr>
          <a:xfrm>
            <a:off x="2281081" y="2060848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ounded Rectangle 19"/>
          <p:cNvSpPr/>
          <p:nvPr/>
        </p:nvSpPr>
        <p:spPr>
          <a:xfrm>
            <a:off x="3409525" y="2061817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ounded Rectangle 20"/>
          <p:cNvSpPr/>
          <p:nvPr/>
        </p:nvSpPr>
        <p:spPr>
          <a:xfrm>
            <a:off x="39936" y="3284985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ounded Rectangle 21"/>
          <p:cNvSpPr/>
          <p:nvPr/>
        </p:nvSpPr>
        <p:spPr>
          <a:xfrm>
            <a:off x="1175762" y="3284985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3" name="Rounded Rectangle 22"/>
          <p:cNvSpPr/>
          <p:nvPr/>
        </p:nvSpPr>
        <p:spPr>
          <a:xfrm>
            <a:off x="2295868" y="3284984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4" name="Rounded Rectangle 23"/>
          <p:cNvSpPr/>
          <p:nvPr/>
        </p:nvSpPr>
        <p:spPr>
          <a:xfrm>
            <a:off x="3424312" y="3285953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ounded Rectangle 24"/>
          <p:cNvSpPr/>
          <p:nvPr/>
        </p:nvSpPr>
        <p:spPr>
          <a:xfrm>
            <a:off x="86304" y="4509121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Rounded Rectangle 25"/>
          <p:cNvSpPr/>
          <p:nvPr/>
        </p:nvSpPr>
        <p:spPr>
          <a:xfrm>
            <a:off x="1222130" y="4509121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Rounded Rectangle 26"/>
          <p:cNvSpPr/>
          <p:nvPr/>
        </p:nvSpPr>
        <p:spPr>
          <a:xfrm>
            <a:off x="2342236" y="4509120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ounded Rectangle 27"/>
          <p:cNvSpPr/>
          <p:nvPr/>
        </p:nvSpPr>
        <p:spPr>
          <a:xfrm>
            <a:off x="3424807" y="4510089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ounded Rectangle 28"/>
          <p:cNvSpPr/>
          <p:nvPr/>
        </p:nvSpPr>
        <p:spPr>
          <a:xfrm>
            <a:off x="6604526" y="5529063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Rounded Rectangle 29"/>
          <p:cNvSpPr/>
          <p:nvPr/>
        </p:nvSpPr>
        <p:spPr>
          <a:xfrm>
            <a:off x="7740352" y="5529063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Rounded Rectangle 30"/>
          <p:cNvSpPr/>
          <p:nvPr/>
        </p:nvSpPr>
        <p:spPr>
          <a:xfrm>
            <a:off x="6605504" y="4273107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2" name="Rounded Rectangle 31"/>
          <p:cNvSpPr/>
          <p:nvPr/>
        </p:nvSpPr>
        <p:spPr>
          <a:xfrm>
            <a:off x="7741330" y="4273107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3" name="Rounded Rectangle 32"/>
          <p:cNvSpPr/>
          <p:nvPr/>
        </p:nvSpPr>
        <p:spPr>
          <a:xfrm>
            <a:off x="6605504" y="3048971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Rounded Rectangle 33"/>
          <p:cNvSpPr/>
          <p:nvPr/>
        </p:nvSpPr>
        <p:spPr>
          <a:xfrm>
            <a:off x="7741330" y="3048971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Rounded Rectangle 34"/>
          <p:cNvSpPr/>
          <p:nvPr/>
        </p:nvSpPr>
        <p:spPr>
          <a:xfrm>
            <a:off x="6605504" y="1772816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Rounded Rectangle 35"/>
          <p:cNvSpPr/>
          <p:nvPr/>
        </p:nvSpPr>
        <p:spPr>
          <a:xfrm>
            <a:off x="7741330" y="1772816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TextBox 36"/>
          <p:cNvSpPr txBox="1"/>
          <p:nvPr/>
        </p:nvSpPr>
        <p:spPr>
          <a:xfrm>
            <a:off x="6732240" y="44818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latin typeface="Century Gothic" panose="020B0502020202020204" pitchFamily="34" charset="0"/>
              </a:rPr>
              <a:t>I felt….</a:t>
            </a:r>
            <a:endParaRPr lang="en-AU" sz="36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9072" y="5753230"/>
            <a:ext cx="148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 smtClean="0">
                <a:latin typeface="Century Gothic" panose="020B0502020202020204" pitchFamily="34" charset="0"/>
              </a:rPr>
              <a:t>Comment….</a:t>
            </a:r>
            <a:endParaRPr lang="en-AU" sz="1600" b="1" dirty="0"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936" y="837680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a</a:t>
            </a:r>
            <a:r>
              <a:rPr lang="en-AU" sz="1000" dirty="0" smtClean="0">
                <a:latin typeface="Century Gothic" panose="020B0502020202020204" pitchFamily="34" charset="0"/>
              </a:rPr>
              <a:t>t home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60469" y="856239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w</a:t>
            </a:r>
            <a:r>
              <a:rPr lang="en-AU" sz="1000" dirty="0" smtClean="0">
                <a:latin typeface="Century Gothic" panose="020B0502020202020204" pitchFamily="34" charset="0"/>
              </a:rPr>
              <a:t>atched TV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12139" y="856239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went to a restaurant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416176" y="856678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Had McDonalds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32" y="2066476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o</a:t>
            </a:r>
            <a:r>
              <a:rPr lang="en-AU" sz="1000" dirty="0" smtClean="0">
                <a:latin typeface="Century Gothic" panose="020B0502020202020204" pitchFamily="34" charset="0"/>
              </a:rPr>
              <a:t>n the weekend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04385" y="2066476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l</a:t>
            </a:r>
            <a:r>
              <a:rPr lang="en-AU" sz="1000" dirty="0" smtClean="0">
                <a:latin typeface="Century Gothic" panose="020B0502020202020204" pitchFamily="34" charset="0"/>
              </a:rPr>
              <a:t>istened to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87732" y="2078239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s</a:t>
            </a:r>
            <a:r>
              <a:rPr lang="en-AU" sz="1000" dirty="0" smtClean="0">
                <a:latin typeface="Century Gothic" panose="020B0502020202020204" pitchFamily="34" charset="0"/>
              </a:rPr>
              <a:t>lept in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16176" y="2060848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w</a:t>
            </a:r>
            <a:r>
              <a:rPr lang="en-AU" sz="1000" dirty="0" smtClean="0">
                <a:latin typeface="Century Gothic" panose="020B0502020202020204" pitchFamily="34" charset="0"/>
              </a:rPr>
              <a:t>ent swimming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883" y="3300305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a</a:t>
            </a:r>
            <a:r>
              <a:rPr lang="en-AU" sz="1000" dirty="0" smtClean="0">
                <a:latin typeface="Century Gothic" panose="020B0502020202020204" pitchFamily="34" charset="0"/>
              </a:rPr>
              <a:t>t respite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96736" y="3300305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h</a:t>
            </a:r>
            <a:r>
              <a:rPr lang="en-AU" sz="1000" dirty="0" smtClean="0">
                <a:latin typeface="Century Gothic" panose="020B0502020202020204" pitchFamily="34" charset="0"/>
              </a:rPr>
              <a:t>elped clean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7352" y="3312068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v</a:t>
            </a:r>
            <a:r>
              <a:rPr lang="en-AU" sz="1000" dirty="0" smtClean="0">
                <a:latin typeface="Century Gothic" panose="020B0502020202020204" pitchFamily="34" charset="0"/>
              </a:rPr>
              <a:t>isited friends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25796" y="3294677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w</a:t>
            </a:r>
            <a:r>
              <a:rPr lang="en-AU" sz="1000" dirty="0" smtClean="0">
                <a:latin typeface="Century Gothic" panose="020B0502020202020204" pitchFamily="34" charset="0"/>
              </a:rPr>
              <a:t>ent to a party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5767" y="4509183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a</a:t>
            </a:r>
            <a:r>
              <a:rPr lang="en-AU" sz="1000" dirty="0" smtClean="0">
                <a:latin typeface="Century Gothic" panose="020B0502020202020204" pitchFamily="34" charset="0"/>
              </a:rPr>
              <a:t>t Grandma’s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241620" y="4509183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w</a:t>
            </a:r>
            <a:r>
              <a:rPr lang="en-AU" sz="1000" dirty="0" smtClean="0">
                <a:latin typeface="Century Gothic" panose="020B0502020202020204" pitchFamily="34" charset="0"/>
              </a:rPr>
              <a:t>ent driving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342236" y="4520946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p</a:t>
            </a:r>
            <a:r>
              <a:rPr lang="en-AU" sz="1000" dirty="0" smtClean="0">
                <a:latin typeface="Century Gothic" panose="020B0502020202020204" pitchFamily="34" charset="0"/>
              </a:rPr>
              <a:t>layed with the dog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70680" y="4503555"/>
            <a:ext cx="1003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>
                <a:latin typeface="Century Gothic" panose="020B0502020202020204" pitchFamily="34" charset="0"/>
              </a:rPr>
              <a:t>w</a:t>
            </a:r>
            <a:r>
              <a:rPr lang="en-AU" sz="1000" dirty="0" smtClean="0">
                <a:latin typeface="Century Gothic" panose="020B0502020202020204" pitchFamily="34" charset="0"/>
              </a:rPr>
              <a:t>atched basketball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4965584" y="2061816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6" name="Rounded Rectangle 55"/>
          <p:cNvSpPr/>
          <p:nvPr/>
        </p:nvSpPr>
        <p:spPr>
          <a:xfrm>
            <a:off x="4990242" y="3284983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7" name="Rounded Rectangle 56"/>
          <p:cNvSpPr/>
          <p:nvPr/>
        </p:nvSpPr>
        <p:spPr>
          <a:xfrm>
            <a:off x="4954736" y="4520946"/>
            <a:ext cx="1019943" cy="1019943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8" name="TextBox 57"/>
          <p:cNvSpPr txBox="1"/>
          <p:nvPr/>
        </p:nvSpPr>
        <p:spPr>
          <a:xfrm>
            <a:off x="5015873" y="832492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parents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54736" y="2078239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sister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73719" y="3299336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brother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56446" y="4523751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friends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88224" y="1772816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happy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757601" y="1772816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sad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05504" y="3053115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bored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758115" y="3053114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angry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621775" y="4277530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silly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752198" y="4258536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afraid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626212" y="5540889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content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758115" y="5530032"/>
            <a:ext cx="10036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" dirty="0" smtClean="0">
                <a:latin typeface="Century Gothic" panose="020B0502020202020204" pitchFamily="34" charset="0"/>
              </a:rPr>
              <a:t>safe</a:t>
            </a:r>
            <a:endParaRPr lang="en-AU" sz="1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15" y="1174469"/>
            <a:ext cx="705459" cy="59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63" y="1145308"/>
            <a:ext cx="735966" cy="627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630" y="1270843"/>
            <a:ext cx="616843" cy="52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70" y="1209447"/>
            <a:ext cx="688851" cy="58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72" b="26220"/>
          <a:stretch/>
        </p:blipFill>
        <p:spPr bwMode="auto">
          <a:xfrm>
            <a:off x="144672" y="2592183"/>
            <a:ext cx="810470" cy="332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657" y="2396468"/>
            <a:ext cx="704272" cy="600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286" y="2332158"/>
            <a:ext cx="767105" cy="65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88105"/>
            <a:ext cx="596796" cy="508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90"/>
            <a:ext cx="759998" cy="64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2" b="8529"/>
          <a:stretch/>
        </p:blipFill>
        <p:spPr bwMode="auto">
          <a:xfrm>
            <a:off x="1331640" y="3700415"/>
            <a:ext cx="726662" cy="529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81990"/>
            <a:ext cx="749560" cy="63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25" y="3666529"/>
            <a:ext cx="693613" cy="58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9" r="12622"/>
          <a:stretch/>
        </p:blipFill>
        <p:spPr bwMode="auto">
          <a:xfrm>
            <a:off x="411805" y="4921056"/>
            <a:ext cx="467557" cy="53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4" b="9840"/>
          <a:stretch/>
        </p:blipFill>
        <p:spPr bwMode="auto">
          <a:xfrm>
            <a:off x="1382658" y="4903665"/>
            <a:ext cx="754285" cy="51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33" y="4959946"/>
            <a:ext cx="572148" cy="485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948130"/>
            <a:ext cx="623345" cy="52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016" y="1135421"/>
            <a:ext cx="760395" cy="64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4" t="8767" r="7322" b="8529"/>
          <a:stretch/>
        </p:blipFill>
        <p:spPr bwMode="auto">
          <a:xfrm>
            <a:off x="5050201" y="2304040"/>
            <a:ext cx="850707" cy="706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3" r="12718"/>
          <a:stretch/>
        </p:blipFill>
        <p:spPr bwMode="auto">
          <a:xfrm>
            <a:off x="5213836" y="3523630"/>
            <a:ext cx="607745" cy="70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02"/>
          <a:stretch/>
        </p:blipFill>
        <p:spPr bwMode="auto">
          <a:xfrm>
            <a:off x="5191674" y="4797152"/>
            <a:ext cx="584112" cy="68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243" y="2060848"/>
            <a:ext cx="76408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89" y="2058021"/>
            <a:ext cx="798067" cy="67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 rotWithShape="1"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8" r="14720"/>
          <a:stretch/>
        </p:blipFill>
        <p:spPr bwMode="auto">
          <a:xfrm>
            <a:off x="6828253" y="3257747"/>
            <a:ext cx="628064" cy="76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89" y="3299335"/>
            <a:ext cx="779732" cy="66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 rotWithShape="1">
          <a:blip r:embed="rId2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7" r="7767"/>
          <a:stretch/>
        </p:blipFill>
        <p:spPr bwMode="auto">
          <a:xfrm>
            <a:off x="6843584" y="4546355"/>
            <a:ext cx="612733" cy="67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41" y="4543339"/>
            <a:ext cx="772215" cy="65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235" y="5787110"/>
            <a:ext cx="771073" cy="65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04" y="5800392"/>
            <a:ext cx="739753" cy="627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041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6&quot;&gt;&lt;object type=&quot;3&quot; unique_id=&quot;10027&quot;&gt;&lt;property id=&quot;20148&quot; value=&quot;5&quot;/&gt;&lt;property id=&quot;20300&quot; value=&quot;Slide 1&quot;/&gt;&lt;property id=&quot;20307&quot; value=&quot;256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60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8</cp:revision>
  <cp:lastPrinted>2016-09-15T05:06:57Z</cp:lastPrinted>
  <dcterms:created xsi:type="dcterms:W3CDTF">2016-09-09T04:26:23Z</dcterms:created>
  <dcterms:modified xsi:type="dcterms:W3CDTF">2016-09-15T05:08:55Z</dcterms:modified>
</cp:coreProperties>
</file>