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502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5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76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036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06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43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264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509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21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17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811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184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45EA-10D7-42D7-B728-0A9F13344E97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A3B1-18E6-4A82-ABB4-84BF7684CE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1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648" y="2411760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260648" y="2529642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I am 13 years old and have Down Syndrome.</a:t>
            </a:r>
          </a:p>
          <a:p>
            <a:pPr algn="ctr"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I often wander away from my parents</a:t>
            </a:r>
            <a:r>
              <a:rPr lang="en-AU" dirty="0" smtClean="0">
                <a:latin typeface="Comic Sans MS" panose="030F0702030302020204" pitchFamily="66" charset="0"/>
              </a:rPr>
              <a:t>.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0648" y="4644008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265969" y="4644008"/>
            <a:ext cx="29523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You need to contact my mum or dad. They will be worried.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0648" y="6876256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TextBox 16"/>
          <p:cNvSpPr txBox="1"/>
          <p:nvPr/>
        </p:nvSpPr>
        <p:spPr>
          <a:xfrm>
            <a:off x="260648" y="6876256"/>
            <a:ext cx="29523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Their  home phone number is: 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123 4567</a:t>
            </a:r>
            <a:endParaRPr lang="en-AU" dirty="0">
              <a:latin typeface="Century Gothic" panose="020B05020202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018" y="7740352"/>
            <a:ext cx="126442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501008" y="179512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TextBox 20"/>
          <p:cNvSpPr txBox="1"/>
          <p:nvPr/>
        </p:nvSpPr>
        <p:spPr>
          <a:xfrm>
            <a:off x="3501008" y="179512"/>
            <a:ext cx="29523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1600" dirty="0" smtClean="0">
                <a:latin typeface="Century Gothic" panose="020B0502020202020204" pitchFamily="34" charset="0"/>
              </a:rPr>
              <a:t>My mum’s name is Mary.</a:t>
            </a:r>
            <a:endParaRPr lang="en-AU" sz="16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endParaRPr lang="en-AU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Mobile number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987 6543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89673" y="2420963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TextBox 24"/>
          <p:cNvSpPr txBox="1"/>
          <p:nvPr/>
        </p:nvSpPr>
        <p:spPr>
          <a:xfrm>
            <a:off x="3489673" y="2420963"/>
            <a:ext cx="29523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1600" dirty="0" smtClean="0">
                <a:latin typeface="Century Gothic" panose="020B0502020202020204" pitchFamily="34" charset="0"/>
              </a:rPr>
              <a:t>My dad’s name is Luke.</a:t>
            </a:r>
          </a:p>
          <a:p>
            <a:pPr>
              <a:lnSpc>
                <a:spcPct val="150000"/>
              </a:lnSpc>
            </a:pPr>
            <a:endParaRPr lang="en-AU" dirty="0" smtClean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Mobile number</a:t>
            </a:r>
          </a:p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987 6543</a:t>
            </a:r>
            <a:endParaRPr lang="en-AU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89673" y="4626571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TextBox 27"/>
          <p:cNvSpPr txBox="1"/>
          <p:nvPr/>
        </p:nvSpPr>
        <p:spPr>
          <a:xfrm>
            <a:off x="3489673" y="4543049"/>
            <a:ext cx="295232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I can speak, but you may find it hard to understand me. Encourage me to talk slowly.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489673" y="6876256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ectangle 31"/>
          <p:cNvSpPr/>
          <p:nvPr/>
        </p:nvSpPr>
        <p:spPr>
          <a:xfrm>
            <a:off x="265969" y="179512"/>
            <a:ext cx="2952328" cy="2016224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TextBox 32"/>
          <p:cNvSpPr txBox="1"/>
          <p:nvPr/>
        </p:nvSpPr>
        <p:spPr>
          <a:xfrm>
            <a:off x="337977" y="310461"/>
            <a:ext cx="1650863" cy="1684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400" b="1" dirty="0" smtClean="0">
                <a:latin typeface="Century Gothic" panose="020B0502020202020204" pitchFamily="34" charset="0"/>
              </a:rPr>
              <a:t>My name is Molly</a:t>
            </a:r>
          </a:p>
          <a:p>
            <a:pPr algn="ctr">
              <a:lnSpc>
                <a:spcPct val="150000"/>
              </a:lnSpc>
            </a:pPr>
            <a:r>
              <a:rPr lang="en-AU" sz="2400" b="1" dirty="0" smtClean="0">
                <a:latin typeface="Century Gothic" panose="020B0502020202020204" pitchFamily="34" charset="0"/>
              </a:rPr>
              <a:t>Rose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88840" y="423122"/>
            <a:ext cx="1152128" cy="159349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208" y="5752956"/>
            <a:ext cx="929760" cy="79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Oval 34"/>
          <p:cNvSpPr/>
          <p:nvPr/>
        </p:nvSpPr>
        <p:spPr>
          <a:xfrm>
            <a:off x="5495272" y="871170"/>
            <a:ext cx="826137" cy="101650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Oval 35"/>
          <p:cNvSpPr/>
          <p:nvPr/>
        </p:nvSpPr>
        <p:spPr>
          <a:xfrm>
            <a:off x="5495271" y="3109371"/>
            <a:ext cx="826137" cy="101650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3501008" y="6882586"/>
            <a:ext cx="29523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dirty="0" smtClean="0">
                <a:latin typeface="Century Gothic" panose="020B0502020202020204" pitchFamily="34" charset="0"/>
              </a:rPr>
              <a:t>I attend Gadara School in Tumut. The phone number is 123 4567.</a:t>
            </a:r>
            <a:endParaRPr lang="en-AU" dirty="0">
              <a:latin typeface="Comic Sans MS" panose="030F0702030302020204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755" y="8124378"/>
            <a:ext cx="899167" cy="76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4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Comic Sans MS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11</cp:revision>
  <dcterms:created xsi:type="dcterms:W3CDTF">2016-10-28T02:24:54Z</dcterms:created>
  <dcterms:modified xsi:type="dcterms:W3CDTF">2016-11-04T01:18:04Z</dcterms:modified>
</cp:coreProperties>
</file>