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090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775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26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5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359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1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260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656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227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25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68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841CB-23CA-4AD2-9179-C9AAD0A7CE3D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6E9EF-97D1-4AA4-89A2-8676E27808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22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n-AU" sz="3600" dirty="0" smtClean="0"/>
              <a:t>Eddy will be gentle with his computer.</a:t>
            </a:r>
            <a:endParaRPr lang="en-A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47053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7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AU" sz="3600" dirty="0" smtClean="0"/>
              <a:t>Eddy cannot hit the computer.</a:t>
            </a:r>
            <a:br>
              <a:rPr lang="en-AU" sz="3600" dirty="0" smtClean="0"/>
            </a:br>
            <a:r>
              <a:rPr lang="en-AU" sz="3600" dirty="0" smtClean="0"/>
              <a:t>If Eddy hits the computer it will break.</a:t>
            </a:r>
            <a:endParaRPr lang="en-A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8"/>
          <a:stretch/>
        </p:blipFill>
        <p:spPr bwMode="auto">
          <a:xfrm>
            <a:off x="4636119" y="1916280"/>
            <a:ext cx="3009623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2"/>
          <a:stretch/>
        </p:blipFill>
        <p:spPr bwMode="auto">
          <a:xfrm>
            <a:off x="1475656" y="2566387"/>
            <a:ext cx="3285735" cy="328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935819" y="2204864"/>
            <a:ext cx="5400600" cy="373096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95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en-AU" sz="3600" dirty="0" smtClean="0"/>
              <a:t>Eddy cannot hit the mouse.</a:t>
            </a:r>
            <a:br>
              <a:rPr lang="en-AU" sz="3600" dirty="0" smtClean="0"/>
            </a:br>
            <a:r>
              <a:rPr lang="en-AU" sz="3600" dirty="0" smtClean="0"/>
              <a:t>If Eddy hits the mouse it will break.</a:t>
            </a:r>
            <a:endParaRPr lang="en-AU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7053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267744" y="2276872"/>
            <a:ext cx="4320480" cy="34563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0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AU" sz="3600" dirty="0" smtClean="0"/>
              <a:t>Eddy cannot hit the keyboard.</a:t>
            </a:r>
            <a:br>
              <a:rPr lang="en-AU" sz="3600" dirty="0" smtClean="0"/>
            </a:br>
            <a:r>
              <a:rPr lang="en-AU" sz="3600" dirty="0" smtClean="0"/>
              <a:t>If Eddy hits the keyboard it will break.</a:t>
            </a:r>
            <a:endParaRPr lang="en-A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1" b="16780"/>
          <a:stretch/>
        </p:blipFill>
        <p:spPr bwMode="auto">
          <a:xfrm>
            <a:off x="2123728" y="2150028"/>
            <a:ext cx="4680520" cy="408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67744" y="2465478"/>
            <a:ext cx="4320480" cy="34563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6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n-AU" sz="3600" dirty="0" smtClean="0"/>
              <a:t>Please do not throw the earphones.</a:t>
            </a:r>
            <a:br>
              <a:rPr lang="en-AU" sz="3600" dirty="0" smtClean="0"/>
            </a:br>
            <a:r>
              <a:rPr lang="en-AU" sz="3600" dirty="0" smtClean="0"/>
              <a:t>If Eddy throws the earphones they will break.</a:t>
            </a:r>
            <a:endParaRPr lang="en-AU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4745310" cy="4007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042842" y="2404839"/>
            <a:ext cx="4320480" cy="34563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6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AU" sz="3600" dirty="0" smtClean="0"/>
              <a:t>Please be  nice to Eddy’s computer. If Eddy breaks his computer he will not be able to watch Spirit.</a:t>
            </a:r>
            <a:endParaRPr lang="en-AU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55494"/>
            <a:ext cx="3600400" cy="389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2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ddy will be gentle with his computer.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ddy cannot hit the computer.&amp;#x0D;&amp;#x0A;If Eddy hits the computer it will break.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Eddy cannot hit the mouse.&amp;#x0D;&amp;#x0A;If Eddy hits the mouse it will break.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Eddy cannot hit the keyboard.&amp;#x0D;&amp;#x0A;If Eddy hits the keyboard it will break.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Please do not throw the earphones.&amp;#x0D;&amp;#x0A;If Eddy throws the earphones they will break.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Please be  nice to Eddy’s computer. If Eddy breaks his computer he will not be able to watch Spirit.&amp;quot;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Eddy will be gentle with his computer.</vt:lpstr>
      <vt:lpstr>Eddy cannot hit the computer. If Eddy hits the computer it will break.</vt:lpstr>
      <vt:lpstr>Eddy cannot hit the mouse. If Eddy hits the mouse it will break.</vt:lpstr>
      <vt:lpstr>Eddy cannot hit the keyboard. If Eddy hits the keyboard it will break.</vt:lpstr>
      <vt:lpstr>Please do not throw the earphones. If Eddy throws the earphones they will break.</vt:lpstr>
      <vt:lpstr>Please be  nice to Eddy’s computer. If Eddy breaks his computer he will not be able to watch Spirit.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Eddy will be gentle with his computer.</dc:title>
  <dc:creator>Jackson, Melanie</dc:creator>
  <cp:lastModifiedBy>Jackson, Melanie</cp:lastModifiedBy>
  <cp:revision>4</cp:revision>
  <dcterms:created xsi:type="dcterms:W3CDTF">2015-10-28T03:24:24Z</dcterms:created>
  <dcterms:modified xsi:type="dcterms:W3CDTF">2015-10-28T03:47:56Z</dcterms:modified>
</cp:coreProperties>
</file>