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40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8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15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29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6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10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07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34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44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8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14AB-946C-49DC-A96B-897342AB7E63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58B4-2664-41F3-9828-0E505651C8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89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042409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2" y="2564904"/>
            <a:ext cx="2014592" cy="184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49147"/>
            <a:ext cx="2016224" cy="184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76" y="33265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8987" y="33265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6016" y="33265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76256" y="33265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3529" y="330258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1340768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8987" y="1349152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1340768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03529" y="1349152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76256" y="1349152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55776" y="254901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28987" y="254901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6016" y="254901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03529" y="2546618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28987" y="3565512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16016" y="3557128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03529" y="3565512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55776" y="3571174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45922" y="5747221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55776" y="4730725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28987" y="4730725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16016" y="4730725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28987" y="5747221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966" y="607477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716016" y="5738837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82" y="548680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636" y="504849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354" y="506384"/>
            <a:ext cx="721420" cy="61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64" y="537245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16" y="1545357"/>
            <a:ext cx="692948" cy="58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940" y="1500743"/>
            <a:ext cx="798190" cy="676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14496"/>
            <a:ext cx="721420" cy="61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042" y="1554144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64" y="1508876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16" y="2769493"/>
            <a:ext cx="692948" cy="58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76949"/>
            <a:ext cx="721420" cy="61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41316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65638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82" y="3772224"/>
            <a:ext cx="726182" cy="61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245" y="3717032"/>
            <a:ext cx="765271" cy="65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50126"/>
            <a:ext cx="760726" cy="65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0"/>
          <a:stretch/>
        </p:blipFill>
        <p:spPr bwMode="auto">
          <a:xfrm>
            <a:off x="5992662" y="3861048"/>
            <a:ext cx="523554" cy="50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448" y="4941168"/>
            <a:ext cx="685416" cy="58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91846"/>
            <a:ext cx="697825" cy="5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447" y="4884994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257" y="5938182"/>
            <a:ext cx="769032" cy="659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949280"/>
            <a:ext cx="692948" cy="58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701" y="5913275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5796718" y="4725144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96718" y="5733256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635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861" y="4908773"/>
            <a:ext cx="76439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344" y="5913274"/>
            <a:ext cx="777880" cy="65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868144" y="5913274"/>
            <a:ext cx="720080" cy="5400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00257" y="332656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sad</a:t>
            </a:r>
            <a:endParaRPr lang="en-AU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3682699" y="332656"/>
            <a:ext cx="810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depressed</a:t>
            </a:r>
            <a:endParaRPr lang="en-AU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6949637" y="332656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shocked</a:t>
            </a:r>
            <a:endParaRPr lang="en-AU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4716016" y="29893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embarrassed</a:t>
            </a:r>
            <a:endParaRPr lang="en-AU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5872141" y="332656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angry</a:t>
            </a:r>
            <a:endParaRPr lang="en-AU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2528249" y="1340768"/>
            <a:ext cx="9636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disappointed</a:t>
            </a:r>
            <a:endParaRPr lang="en-AU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3707904" y="134076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hurt</a:t>
            </a:r>
            <a:endParaRPr lang="en-AU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4750038" y="134076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confused</a:t>
            </a:r>
            <a:endParaRPr lang="en-A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5796719" y="1295182"/>
            <a:ext cx="824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frustrated</a:t>
            </a:r>
            <a:endParaRPr lang="en-AU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6934500" y="134076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stupid</a:t>
            </a:r>
            <a:endParaRPr lang="en-AU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2610969" y="251931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excited</a:t>
            </a:r>
            <a:endParaRPr lang="en-AU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3697076" y="254661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happy</a:t>
            </a:r>
            <a:endParaRPr lang="en-AU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4761837" y="251931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accepted</a:t>
            </a:r>
            <a:endParaRPr lang="en-AU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5837650" y="2564904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pleased</a:t>
            </a:r>
            <a:endParaRPr lang="en-AU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2627872" y="3565512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content</a:t>
            </a:r>
            <a:endParaRPr lang="en-AU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3685506" y="3551682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curious</a:t>
            </a:r>
            <a:endParaRPr lang="en-AU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4788024" y="3571174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love</a:t>
            </a:r>
            <a:endParaRPr lang="en-AU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5846719" y="3501008"/>
            <a:ext cx="8209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a</a:t>
            </a:r>
            <a:r>
              <a:rPr lang="en-AU" sz="1100" dirty="0" smtClean="0"/>
              <a:t>ccepted </a:t>
            </a:r>
          </a:p>
          <a:p>
            <a:pPr algn="ctr"/>
            <a:r>
              <a:rPr lang="en-AU" sz="1100" dirty="0"/>
              <a:t>a</a:t>
            </a:r>
            <a:r>
              <a:rPr lang="en-AU" sz="1100" dirty="0" smtClean="0"/>
              <a:t>nd happy</a:t>
            </a:r>
            <a:endParaRPr lang="en-AU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2627872" y="4725144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lazy</a:t>
            </a:r>
            <a:endParaRPr lang="en-AU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3563888" y="4725144"/>
            <a:ext cx="10150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r</a:t>
            </a:r>
            <a:r>
              <a:rPr lang="en-AU" sz="1100" dirty="0" smtClean="0"/>
              <a:t>eady to work</a:t>
            </a:r>
            <a:endParaRPr lang="en-AU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761837" y="4725144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tired</a:t>
            </a:r>
            <a:endParaRPr lang="en-AU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5837649" y="4731948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angry</a:t>
            </a:r>
            <a:endParaRPr lang="en-AU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642668" y="5738837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friendly</a:t>
            </a:r>
            <a:endParaRPr lang="en-AU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635896" y="5733256"/>
            <a:ext cx="884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cooperative</a:t>
            </a:r>
            <a:endParaRPr lang="en-AU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788024" y="5733256"/>
            <a:ext cx="747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grumpy</a:t>
            </a:r>
            <a:endParaRPr lang="en-AU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796136" y="5733256"/>
            <a:ext cx="891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n</a:t>
            </a:r>
            <a:r>
              <a:rPr lang="en-AU" sz="1100" dirty="0" smtClean="0"/>
              <a:t>ot friendly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9456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dcterms:created xsi:type="dcterms:W3CDTF">2015-11-17T22:13:45Z</dcterms:created>
  <dcterms:modified xsi:type="dcterms:W3CDTF">2015-11-17T23:06:55Z</dcterms:modified>
</cp:coreProperties>
</file>