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94500" cy="9931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181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502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68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206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88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851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196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316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110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66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272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ED78-B545-45DC-AF71-F8F0B9C176BD}" type="datetimeFigureOut">
              <a:rPr lang="en-AU" smtClean="0"/>
              <a:t>27/07/2015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6DC43-E4DD-41B3-8003-ADBB332041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860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404664"/>
            <a:ext cx="8208912" cy="5904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</a:bodyPr>
          <a:lstStyle/>
          <a:p>
            <a:r>
              <a:rPr lang="en-AU" dirty="0" smtClean="0"/>
              <a:t>We are going on an excursion</a:t>
            </a:r>
            <a:br>
              <a:rPr lang="en-AU" dirty="0" smtClean="0"/>
            </a:br>
            <a:r>
              <a:rPr lang="en-AU" dirty="0" smtClean="0"/>
              <a:t>in the school bus.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6" y="2132856"/>
            <a:ext cx="44386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923928" y="4149080"/>
            <a:ext cx="1656184" cy="432048"/>
          </a:xfrm>
        </p:spPr>
        <p:txBody>
          <a:bodyPr/>
          <a:lstStyle/>
          <a:p>
            <a:r>
              <a:rPr lang="en-A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</a:t>
            </a:r>
            <a:r>
              <a:rPr lang="en-A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</a:t>
            </a:r>
            <a:r>
              <a:rPr lang="en-AU" sz="2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</a:t>
            </a:r>
            <a:r>
              <a:rPr lang="en-AU" sz="20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A</a:t>
            </a:r>
            <a:r>
              <a:rPr lang="en-AU" sz="2000" b="1" dirty="0" smtClean="0">
                <a:solidFill>
                  <a:srgbClr val="6600FF"/>
                </a:solidFill>
                <a:latin typeface="Comic Sans MS" panose="030F0702030302020204" pitchFamily="66" charset="0"/>
              </a:rPr>
              <a:t>R</a:t>
            </a:r>
            <a:r>
              <a:rPr lang="en-AU" sz="2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endParaRPr lang="en-AU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8208912" cy="5904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en-AU" dirty="0" smtClean="0"/>
              <a:t>We are going to ??. 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88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8208912" cy="5904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en-AU" dirty="0" smtClean="0"/>
              <a:t>We are going with ?? 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68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8208912" cy="5904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en-AU" dirty="0" smtClean="0"/>
              <a:t>When we get to ???</a:t>
            </a:r>
            <a:br>
              <a:rPr lang="en-AU" dirty="0" smtClean="0"/>
            </a:br>
            <a:r>
              <a:rPr lang="en-AU" dirty="0" smtClean="0"/>
              <a:t>we will ??.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9937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8208912" cy="5904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/>
          <a:lstStyle/>
          <a:p>
            <a:r>
              <a:rPr lang="en-AU" dirty="0" smtClean="0"/>
              <a:t>We will have recess and lunch</a:t>
            </a:r>
            <a:br>
              <a:rPr lang="en-AU" dirty="0" smtClean="0"/>
            </a:br>
            <a:r>
              <a:rPr lang="en-AU" dirty="0" smtClean="0"/>
              <a:t>at ??.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169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8208912" cy="5904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/>
          <a:lstStyle/>
          <a:p>
            <a:r>
              <a:rPr lang="en-AU" dirty="0" smtClean="0"/>
              <a:t>At the end of ??</a:t>
            </a:r>
            <a:br>
              <a:rPr lang="en-AU" dirty="0" smtClean="0"/>
            </a:br>
            <a:r>
              <a:rPr lang="en-AU" dirty="0" smtClean="0"/>
              <a:t>we will come back to school.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82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e are going on an excursion&amp;#x0D;&amp;#x0A;in the school bus.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e are going to ??.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e are going with ?? .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hen we get to ???&amp;#x0D;&amp;#x0A;we will ??.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We will have recess and lunch&amp;#x0D;&amp;#x0A;at ??.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At the end of ??&amp;#x0D;&amp;#x0A;we will come back to school.&amp;quot;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 are going on an excursion in the school bus.</vt:lpstr>
      <vt:lpstr>We are going to ??. </vt:lpstr>
      <vt:lpstr>We are going with ?? .</vt:lpstr>
      <vt:lpstr>When we get to ??? we will ??.</vt:lpstr>
      <vt:lpstr>We will have recess and lunch at ??.</vt:lpstr>
      <vt:lpstr>At the end of ?? we will come back to school.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going on an excursion in the school bus.</dc:title>
  <dc:creator>Jackson, Melanie</dc:creator>
  <cp:lastModifiedBy>Jackson, Melanie</cp:lastModifiedBy>
  <cp:revision>3</cp:revision>
  <cp:lastPrinted>2015-07-27T02:48:23Z</cp:lastPrinted>
  <dcterms:created xsi:type="dcterms:W3CDTF">2015-07-27T02:32:28Z</dcterms:created>
  <dcterms:modified xsi:type="dcterms:W3CDTF">2015-07-27T02:51:55Z</dcterms:modified>
</cp:coreProperties>
</file>