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35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096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54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75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109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618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777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18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862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794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511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62991-533B-40D7-8672-A86439A225E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64D6-B323-4367-A4B2-19B24DCFFF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89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332656"/>
            <a:ext cx="2736304" cy="29523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ounded Rectangle 4"/>
          <p:cNvSpPr/>
          <p:nvPr/>
        </p:nvSpPr>
        <p:spPr>
          <a:xfrm>
            <a:off x="3203848" y="332656"/>
            <a:ext cx="2736304" cy="29523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ounded Rectangle 5"/>
          <p:cNvSpPr/>
          <p:nvPr/>
        </p:nvSpPr>
        <p:spPr>
          <a:xfrm>
            <a:off x="6084168" y="332656"/>
            <a:ext cx="2736304" cy="29523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323528" y="3573016"/>
            <a:ext cx="2736304" cy="29523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6084168" y="3573016"/>
            <a:ext cx="2736304" cy="29523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3203848" y="3573016"/>
            <a:ext cx="2736304" cy="29523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503548" y="40466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o</a:t>
            </a:r>
            <a:r>
              <a:rPr lang="en-AU" sz="3200" dirty="0" smtClean="0"/>
              <a:t>ne person</a:t>
            </a:r>
            <a:endParaRPr lang="en-A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383868" y="40466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t</a:t>
            </a:r>
            <a:r>
              <a:rPr lang="en-AU" sz="3200" dirty="0" smtClean="0"/>
              <a:t>wo people</a:t>
            </a:r>
            <a:endParaRPr lang="en-A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264188" y="40466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t</a:t>
            </a:r>
            <a:r>
              <a:rPr lang="en-AU" sz="3200" dirty="0" smtClean="0"/>
              <a:t>hree people</a:t>
            </a:r>
            <a:endParaRPr lang="en-A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3548" y="36450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f</a:t>
            </a:r>
            <a:r>
              <a:rPr lang="en-AU" sz="3200" dirty="0" smtClean="0"/>
              <a:t>our people</a:t>
            </a:r>
            <a:endParaRPr lang="en-A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383868" y="36450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f</a:t>
            </a:r>
            <a:r>
              <a:rPr lang="en-AU" sz="3200" dirty="0" smtClean="0"/>
              <a:t>ive people</a:t>
            </a:r>
            <a:endParaRPr lang="en-A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264188" y="36450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s</a:t>
            </a:r>
            <a:r>
              <a:rPr lang="en-AU" sz="3200" dirty="0" smtClean="0"/>
              <a:t>ix people</a:t>
            </a:r>
            <a:endParaRPr lang="en-A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4399" r="12678" b="-1"/>
          <a:stretch/>
        </p:blipFill>
        <p:spPr bwMode="auto">
          <a:xfrm>
            <a:off x="1489604" y="1340768"/>
            <a:ext cx="1354204" cy="151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4399" r="12678" b="-1"/>
          <a:stretch/>
        </p:blipFill>
        <p:spPr bwMode="auto">
          <a:xfrm>
            <a:off x="4151088" y="1514188"/>
            <a:ext cx="924968" cy="10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4399" r="12678" b="-1"/>
          <a:stretch/>
        </p:blipFill>
        <p:spPr bwMode="auto">
          <a:xfrm>
            <a:off x="4139952" y="4149080"/>
            <a:ext cx="712737" cy="79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4399" r="12678" b="-1"/>
          <a:stretch/>
        </p:blipFill>
        <p:spPr bwMode="auto">
          <a:xfrm>
            <a:off x="1403648" y="4293096"/>
            <a:ext cx="780031" cy="873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4399" r="12678" b="-1"/>
          <a:stretch/>
        </p:blipFill>
        <p:spPr bwMode="auto">
          <a:xfrm>
            <a:off x="7113769" y="1124744"/>
            <a:ext cx="880400" cy="98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4399" r="12678" b="-1"/>
          <a:stretch/>
        </p:blipFill>
        <p:spPr bwMode="auto">
          <a:xfrm>
            <a:off x="6919234" y="4365104"/>
            <a:ext cx="677102" cy="75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1" r="16736"/>
          <a:stretch/>
        </p:blipFill>
        <p:spPr bwMode="auto">
          <a:xfrm>
            <a:off x="5150035" y="1442180"/>
            <a:ext cx="738862" cy="112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1" r="16736"/>
          <a:stretch/>
        </p:blipFill>
        <p:spPr bwMode="auto">
          <a:xfrm>
            <a:off x="8047435" y="1052736"/>
            <a:ext cx="716636" cy="108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1" r="16736"/>
          <a:stretch/>
        </p:blipFill>
        <p:spPr bwMode="auto">
          <a:xfrm>
            <a:off x="7631781" y="4221088"/>
            <a:ext cx="612627" cy="9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1" r="16736"/>
          <a:stretch/>
        </p:blipFill>
        <p:spPr bwMode="auto">
          <a:xfrm>
            <a:off x="5252096" y="4077072"/>
            <a:ext cx="61604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1" r="16736"/>
          <a:stretch/>
        </p:blipFill>
        <p:spPr bwMode="auto">
          <a:xfrm>
            <a:off x="2320562" y="4221088"/>
            <a:ext cx="599076" cy="91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95536" y="908720"/>
            <a:ext cx="950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0" b="1" dirty="0" smtClean="0">
                <a:latin typeface="Arial Narrow" panose="020B0606020202030204" pitchFamily="34" charset="0"/>
              </a:rPr>
              <a:t>1</a:t>
            </a:r>
            <a:endParaRPr lang="en-AU" sz="14000" b="1" dirty="0"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61908" y="853218"/>
            <a:ext cx="950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0" b="1" dirty="0" smtClean="0">
                <a:latin typeface="Arial Narrow" panose="020B0606020202030204" pitchFamily="34" charset="0"/>
              </a:rPr>
              <a:t>2</a:t>
            </a:r>
            <a:endParaRPr lang="en-AU" sz="14000" b="1" dirty="0"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30943" y="908720"/>
            <a:ext cx="950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0" b="1" dirty="0" smtClean="0">
                <a:latin typeface="Arial Narrow" panose="020B0606020202030204" pitchFamily="34" charset="0"/>
              </a:rPr>
              <a:t>3</a:t>
            </a:r>
            <a:endParaRPr lang="en-AU" sz="14000" b="1" dirty="0"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3774" y="4074938"/>
            <a:ext cx="950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0" b="1" dirty="0" smtClean="0">
                <a:latin typeface="Arial Narrow" panose="020B0606020202030204" pitchFamily="34" charset="0"/>
              </a:rPr>
              <a:t>4</a:t>
            </a:r>
            <a:endParaRPr lang="en-AU" sz="14000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1908" y="4077072"/>
            <a:ext cx="950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0" b="1" dirty="0" smtClean="0">
                <a:latin typeface="Arial Narrow" panose="020B0606020202030204" pitchFamily="34" charset="0"/>
              </a:rPr>
              <a:t>5</a:t>
            </a:r>
            <a:endParaRPr lang="en-AU" sz="14000" b="1" dirty="0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84168" y="4077072"/>
            <a:ext cx="950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0" b="1" dirty="0" smtClean="0">
                <a:latin typeface="Arial Narrow" panose="020B0606020202030204" pitchFamily="34" charset="0"/>
              </a:rPr>
              <a:t>6</a:t>
            </a:r>
            <a:endParaRPr lang="en-AU" sz="14000" b="1" dirty="0">
              <a:latin typeface="Arial Narrow" panose="020B0606020202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2" t="11709" r="20688" b="6539"/>
          <a:stretch/>
        </p:blipFill>
        <p:spPr bwMode="auto">
          <a:xfrm>
            <a:off x="7425728" y="2132856"/>
            <a:ext cx="816705" cy="9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2" t="11709" r="20688" b="6539"/>
          <a:stretch/>
        </p:blipFill>
        <p:spPr bwMode="auto">
          <a:xfrm>
            <a:off x="1331640" y="5373216"/>
            <a:ext cx="712137" cy="82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2" t="11709" r="20688" b="6539"/>
          <a:stretch/>
        </p:blipFill>
        <p:spPr bwMode="auto">
          <a:xfrm>
            <a:off x="4234387" y="5595351"/>
            <a:ext cx="618302" cy="7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1" t="5446" r="16572"/>
          <a:stretch/>
        </p:blipFill>
        <p:spPr bwMode="auto">
          <a:xfrm>
            <a:off x="2123728" y="5255491"/>
            <a:ext cx="791907" cy="98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1" t="5446" r="16572"/>
          <a:stretch/>
        </p:blipFill>
        <p:spPr bwMode="auto">
          <a:xfrm>
            <a:off x="5220072" y="5595351"/>
            <a:ext cx="575866" cy="7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2" t="11709" r="20688" b="6539"/>
          <a:stretch/>
        </p:blipFill>
        <p:spPr bwMode="auto">
          <a:xfrm>
            <a:off x="8172400" y="4335211"/>
            <a:ext cx="618302" cy="7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1" t="5446" r="16572"/>
          <a:stretch/>
        </p:blipFill>
        <p:spPr bwMode="auto">
          <a:xfrm>
            <a:off x="6948264" y="5379327"/>
            <a:ext cx="575866" cy="7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0" t="7395" r="23280" b="8879"/>
          <a:stretch/>
        </p:blipFill>
        <p:spPr bwMode="auto">
          <a:xfrm>
            <a:off x="4716016" y="4869160"/>
            <a:ext cx="580632" cy="71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0" t="7395" r="23280" b="8879"/>
          <a:stretch/>
        </p:blipFill>
        <p:spPr bwMode="auto">
          <a:xfrm>
            <a:off x="7591768" y="5346163"/>
            <a:ext cx="580632" cy="71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6" t="3885" r="28556" b="8879"/>
          <a:stretch/>
        </p:blipFill>
        <p:spPr bwMode="auto">
          <a:xfrm>
            <a:off x="8240820" y="5336808"/>
            <a:ext cx="507644" cy="75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0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5</cp:revision>
  <cp:lastPrinted>2016-04-01T01:49:58Z</cp:lastPrinted>
  <dcterms:created xsi:type="dcterms:W3CDTF">2016-04-01T01:19:49Z</dcterms:created>
  <dcterms:modified xsi:type="dcterms:W3CDTF">2016-04-01T01:51:47Z</dcterms:modified>
</cp:coreProperties>
</file>