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4500" cy="99314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9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06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642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1744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622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2084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0069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34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060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693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5537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2301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04810-2D11-4898-99E9-10F52F3CA523}" type="datetimeFigureOut">
              <a:rPr lang="en-AU" smtClean="0"/>
              <a:t>21/10/2015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7B208-1049-4F79-83EE-8215EDEDC3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6128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ifixit.com/Answers/View/6902/Can+I+tether+my+iPhone+to+my+iPad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www.google.com.au/imgres?imgurl=http://www.bestlegalpractices.com/wp-content/uploads/2014/01/10-minute-clock-300x300.jpg&amp;imgrefurl=http://www.bestlegalpractices.com/social-media-success-in-10-minutes-a-day/&amp;docid=rhnwI0n1Aq4UYM&amp;tbnid=0e-CTW5iYoFeQM:&amp;w=300&amp;h=300&amp;ei=_H6eU4TFK47HlAWljYGgDA&amp;ved=0CAIQxiAwAA&amp;iact=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n-AU" dirty="0" smtClean="0"/>
              <a:t>Rules for the School Bus</a:t>
            </a:r>
            <a:endParaRPr lang="en-A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852936"/>
            <a:ext cx="3848981" cy="2043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305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869160"/>
            <a:ext cx="7772400" cy="1470025"/>
          </a:xfrm>
        </p:spPr>
        <p:txBody>
          <a:bodyPr/>
          <a:lstStyle/>
          <a:p>
            <a:r>
              <a:rPr lang="en-AU" dirty="0" smtClean="0"/>
              <a:t>My name is Connor and I go to school on the Talbingo Bus.</a:t>
            </a:r>
            <a:endParaRPr lang="en-A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276872"/>
            <a:ext cx="2840869" cy="1508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63688" y="1988840"/>
            <a:ext cx="230425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" name="TextBox 4"/>
          <p:cNvSpPr txBox="1"/>
          <p:nvPr/>
        </p:nvSpPr>
        <p:spPr>
          <a:xfrm>
            <a:off x="1979712" y="249289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Insert student pic….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971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869160"/>
            <a:ext cx="7772400" cy="1470025"/>
          </a:xfrm>
        </p:spPr>
        <p:txBody>
          <a:bodyPr/>
          <a:lstStyle/>
          <a:p>
            <a:r>
              <a:rPr lang="en-AU" dirty="0" smtClean="0"/>
              <a:t>Sometimes I don’t do as I am told on the school bus.</a:t>
            </a:r>
            <a:endParaRPr lang="en-AU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412776"/>
            <a:ext cx="3127043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49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869160"/>
            <a:ext cx="7772400" cy="1470025"/>
          </a:xfrm>
        </p:spPr>
        <p:txBody>
          <a:bodyPr/>
          <a:lstStyle/>
          <a:p>
            <a:r>
              <a:rPr lang="en-AU" dirty="0" smtClean="0"/>
              <a:t>I must sit on my bottom on the school bus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24744"/>
            <a:ext cx="3834966" cy="328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3217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48691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I  must face the front of the school bus and not put my </a:t>
            </a:r>
            <a:r>
              <a:rPr lang="en-AU" smtClean="0"/>
              <a:t>legs over         the </a:t>
            </a:r>
            <a:r>
              <a:rPr lang="en-AU" dirty="0" smtClean="0"/>
              <a:t>back of the seat</a:t>
            </a:r>
            <a:endParaRPr lang="en-A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133835"/>
            <a:ext cx="3834966" cy="32804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9634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4869160"/>
            <a:ext cx="8132440" cy="1470025"/>
          </a:xfrm>
        </p:spPr>
        <p:txBody>
          <a:bodyPr>
            <a:normAutofit/>
          </a:bodyPr>
          <a:lstStyle/>
          <a:p>
            <a:r>
              <a:rPr lang="en-AU" dirty="0" smtClean="0"/>
              <a:t>I must not annoy the bus driver or he may run off the road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36712"/>
            <a:ext cx="5260057" cy="3072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1369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653136"/>
            <a:ext cx="8132440" cy="147002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If I follow these rules and listen to the bus driver he will tell Mrs Rose every morning</a:t>
            </a:r>
            <a:endParaRPr lang="en-A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96752"/>
            <a:ext cx="3305175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19672" y="1711896"/>
            <a:ext cx="2304256" cy="23042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979712" y="2492896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Insert student pic….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248568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653136"/>
            <a:ext cx="8132440" cy="1470025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Mrs Rose will give me a reward of 10 minutes on the iPad every day I do the right thing on the school bus</a:t>
            </a:r>
            <a:endParaRPr lang="en-AU" dirty="0"/>
          </a:p>
        </p:txBody>
      </p:sp>
      <p:pic>
        <p:nvPicPr>
          <p:cNvPr id="4098" name="Picture 2" descr="http://d3nevzfk7ii3be.cloudfront.net/igi/Mn4VPBL4XTHNhkXU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3202484" cy="2401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t2.gstatic.com/images?q=tbn:ANd9GcTLCsDNZ6YhpjY-0rRNkdxs_cSUlWgwhhQIcBVObb9GusEI4Qcr-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55679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511" y="2233277"/>
            <a:ext cx="1231067" cy="10488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4931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Rules for the School Bus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My name is Connor and I go to school on the Talbingo Bus.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Sometimes I don’t do as I am told on the school bus.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I must sit on my bottom on the school bus&amp;quot;&quot;/&gt;&lt;property id=&quot;20307&quot; value=&quot;259&quot;/&gt;&lt;/object&gt;&lt;object type=&quot;3&quot; unique_id=&quot;10008&quot;&gt;&lt;property id=&quot;20148&quot; value=&quot;5&quot;/&gt;&lt;property id=&quot;20300&quot; value=&quot;Slide 5 - &amp;quot;I  must face the front of the school bus and not put my legs over         the back of the seat&amp;quot;&quot;/&gt;&lt;property id=&quot;20307&quot; value=&quot;260&quot;/&gt;&lt;/object&gt;&lt;object type=&quot;3&quot; unique_id=&quot;10009&quot;&gt;&lt;property id=&quot;20148&quot; value=&quot;5&quot;/&gt;&lt;property id=&quot;20300&quot; value=&quot;Slide 6 - &amp;quot;I must not annoy the bus driver or he may run off the road&amp;quot;&quot;/&gt;&lt;property id=&quot;20307&quot; value=&quot;261&quot;/&gt;&lt;/object&gt;&lt;object type=&quot;3&quot; unique_id=&quot;10010&quot;&gt;&lt;property id=&quot;20148&quot; value=&quot;5&quot;/&gt;&lt;property id=&quot;20300&quot; value=&quot;Slide 7 - &amp;quot;If I follow these rules and listen to the bus driver he will tell Mrs Rose every morning&amp;quot;&quot;/&gt;&lt;property id=&quot;20307&quot; value=&quot;262&quot;/&gt;&lt;/object&gt;&lt;object type=&quot;3&quot; unique_id=&quot;10011&quot;&gt;&lt;property id=&quot;20148&quot; value=&quot;5&quot;/&gt;&lt;property id=&quot;20300&quot; value=&quot;Slide 8 - &amp;quot;Mrs Rose will give me a reward of 10 minutes on the iPad every day I do the right thing on the school bus&amp;quot;&quot;/&gt;&lt;property id=&quot;20307&quot; value=&quot;26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126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Rules for the School Bus</vt:lpstr>
      <vt:lpstr>My name is Connor and I go to school on the Talbingo Bus.</vt:lpstr>
      <vt:lpstr>Sometimes I don’t do as I am told on the school bus.</vt:lpstr>
      <vt:lpstr>I must sit on my bottom on the school bus</vt:lpstr>
      <vt:lpstr>I  must face the front of the school bus and not put my legs over         the back of the seat</vt:lpstr>
      <vt:lpstr>I must not annoy the bus driver or he may run off the road</vt:lpstr>
      <vt:lpstr>If I follow these rules and listen to the bus driver he will tell Mrs Rose every morning</vt:lpstr>
      <vt:lpstr>Mrs Rose will give me a reward of 10 minutes on the iPad every day I do the right thing on the school bus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Special Rewards</dc:title>
  <dc:creator>Jackson, Melanie</dc:creator>
  <cp:lastModifiedBy>Jackson, Melanie</cp:lastModifiedBy>
  <cp:revision>18</cp:revision>
  <cp:lastPrinted>2014-06-16T01:10:45Z</cp:lastPrinted>
  <dcterms:created xsi:type="dcterms:W3CDTF">2014-06-10T05:11:44Z</dcterms:created>
  <dcterms:modified xsi:type="dcterms:W3CDTF">2015-10-21T03:45:53Z</dcterms:modified>
</cp:coreProperties>
</file>