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47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900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0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917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82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413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91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75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809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24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173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7B0A-3EC3-458F-B02D-BE733DEB2D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43F7-2FBE-4769-97EE-F7F650103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896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720" y="-4046"/>
            <a:ext cx="9301075" cy="686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0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60" y="-8675"/>
            <a:ext cx="9316720" cy="686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081" y="6922"/>
            <a:ext cx="9397334" cy="685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8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920" y="-2211"/>
            <a:ext cx="9405129" cy="686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440" y="-13477"/>
            <a:ext cx="9450585" cy="687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2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Rossiter</dc:creator>
  <cp:lastModifiedBy>Jenny Rossiter</cp:lastModifiedBy>
  <cp:revision>1</cp:revision>
  <dcterms:created xsi:type="dcterms:W3CDTF">2016-12-04T03:29:23Z</dcterms:created>
  <dcterms:modified xsi:type="dcterms:W3CDTF">2016-12-04T03:29:59Z</dcterms:modified>
</cp:coreProperties>
</file>