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-1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B480-5A8E-419E-A5AC-93F5FE7D96EA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DFD0-4246-4A44-B88B-8D1B86D026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517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B480-5A8E-419E-A5AC-93F5FE7D96EA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DFD0-4246-4A44-B88B-8D1B86D026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697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B480-5A8E-419E-A5AC-93F5FE7D96EA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DFD0-4246-4A44-B88B-8D1B86D026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5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B480-5A8E-419E-A5AC-93F5FE7D96EA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DFD0-4246-4A44-B88B-8D1B86D026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540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B480-5A8E-419E-A5AC-93F5FE7D96EA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DFD0-4246-4A44-B88B-8D1B86D026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567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B480-5A8E-419E-A5AC-93F5FE7D96EA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DFD0-4246-4A44-B88B-8D1B86D026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492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B480-5A8E-419E-A5AC-93F5FE7D96EA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DFD0-4246-4A44-B88B-8D1B86D026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498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B480-5A8E-419E-A5AC-93F5FE7D96EA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DFD0-4246-4A44-B88B-8D1B86D026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554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B480-5A8E-419E-A5AC-93F5FE7D96EA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DFD0-4246-4A44-B88B-8D1B86D026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20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B480-5A8E-419E-A5AC-93F5FE7D96EA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DFD0-4246-4A44-B88B-8D1B86D026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425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B480-5A8E-419E-A5AC-93F5FE7D96EA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DFD0-4246-4A44-B88B-8D1B86D026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009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EB480-5A8E-419E-A5AC-93F5FE7D96EA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2DFD0-4246-4A44-B88B-8D1B86D026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951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36512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Today at School</a:t>
            </a:r>
          </a:p>
          <a:p>
            <a:pPr algn="ctr"/>
            <a:endParaRPr lang="en-AU" dirty="0" smtClean="0">
              <a:latin typeface="Century Gothic" panose="020B0502020202020204" pitchFamily="34" charset="0"/>
            </a:endParaRPr>
          </a:p>
          <a:p>
            <a:r>
              <a:rPr lang="en-AU" sz="2200" i="1" dirty="0" smtClean="0">
                <a:latin typeface="Century Gothic" panose="020B0502020202020204" pitchFamily="34" charset="0"/>
              </a:rPr>
              <a:t>Bianca did the following:</a:t>
            </a:r>
            <a:r>
              <a:rPr lang="en-AU" sz="2000" dirty="0" smtClean="0">
                <a:latin typeface="Century Gothic" panose="020B0502020202020204" pitchFamily="34" charset="0"/>
              </a:rPr>
              <a:t>		    </a:t>
            </a:r>
            <a:r>
              <a:rPr lang="en-AU" sz="1400" dirty="0" smtClean="0">
                <a:latin typeface="Century Gothic" panose="020B0502020202020204" pitchFamily="34" charset="0"/>
              </a:rPr>
              <a:t>Date____________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022" y="1578431"/>
            <a:ext cx="648072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ym typeface="Wingdings"/>
              </a:rPr>
              <a:t></a:t>
            </a:r>
            <a:r>
              <a:rPr lang="en-AU" sz="1600" dirty="0" smtClean="0"/>
              <a:t>Ate ________________________________________________________ </a:t>
            </a:r>
          </a:p>
          <a:p>
            <a:r>
              <a:rPr lang="en-AU" sz="1600" dirty="0" smtClean="0">
                <a:sym typeface="Wingdings"/>
              </a:rPr>
              <a:t> </a:t>
            </a:r>
            <a:r>
              <a:rPr lang="en-AU" sz="1600" dirty="0" smtClean="0"/>
              <a:t>with some support     </a:t>
            </a:r>
            <a:r>
              <a:rPr lang="en-AU" sz="1600" dirty="0" smtClean="0">
                <a:sym typeface="Wingdings"/>
              </a:rPr>
              <a:t> </a:t>
            </a:r>
            <a:r>
              <a:rPr lang="en-AU" sz="1600" dirty="0" smtClean="0"/>
              <a:t>independently.</a:t>
            </a:r>
          </a:p>
          <a:p>
            <a:endParaRPr lang="en-AU" sz="1600" dirty="0"/>
          </a:p>
          <a:p>
            <a:r>
              <a:rPr lang="en-AU" sz="1600" dirty="0" smtClean="0">
                <a:sym typeface="Wingdings"/>
              </a:rPr>
              <a:t> </a:t>
            </a:r>
            <a:r>
              <a:rPr lang="en-AU" sz="1600" dirty="0" smtClean="0"/>
              <a:t>Chewed well.		</a:t>
            </a:r>
            <a:r>
              <a:rPr lang="en-AU" sz="1600" dirty="0" smtClean="0">
                <a:sym typeface="Wingdings"/>
              </a:rPr>
              <a:t>  </a:t>
            </a:r>
            <a:r>
              <a:rPr lang="en-AU" sz="1600" dirty="0" smtClean="0"/>
              <a:t>Swallowed well.</a:t>
            </a:r>
          </a:p>
          <a:p>
            <a:r>
              <a:rPr lang="en-AU" sz="1600" dirty="0" smtClean="0">
                <a:sym typeface="Wingdings"/>
              </a:rPr>
              <a:t> </a:t>
            </a:r>
            <a:r>
              <a:rPr lang="en-AU" sz="1600" dirty="0" smtClean="0"/>
              <a:t>Chewed with difficulty.	</a:t>
            </a:r>
            <a:r>
              <a:rPr lang="en-AU" sz="1600" dirty="0" smtClean="0">
                <a:sym typeface="Wingdings"/>
              </a:rPr>
              <a:t>  </a:t>
            </a:r>
            <a:r>
              <a:rPr lang="en-AU" sz="1600" dirty="0" smtClean="0"/>
              <a:t>Chewed with difficulty.</a:t>
            </a:r>
          </a:p>
          <a:p>
            <a:endParaRPr lang="en-AU" sz="1600" dirty="0"/>
          </a:p>
          <a:p>
            <a:r>
              <a:rPr lang="en-AU" sz="1600" dirty="0" smtClean="0">
                <a:sym typeface="Wingdings"/>
              </a:rPr>
              <a:t> </a:t>
            </a:r>
            <a:r>
              <a:rPr lang="en-AU" sz="1600" dirty="0" smtClean="0"/>
              <a:t>Settled well into school.</a:t>
            </a:r>
          </a:p>
          <a:p>
            <a:endParaRPr lang="en-AU" sz="1600" dirty="0"/>
          </a:p>
          <a:p>
            <a:r>
              <a:rPr lang="en-AU" sz="1600" dirty="0" smtClean="0">
                <a:sym typeface="Wingdings"/>
              </a:rPr>
              <a:t> </a:t>
            </a:r>
            <a:r>
              <a:rPr lang="en-AU" sz="1600" dirty="0" smtClean="0"/>
              <a:t>Participated in group time	 </a:t>
            </a:r>
            <a:r>
              <a:rPr lang="en-AU" sz="1600" dirty="0" smtClean="0">
                <a:sym typeface="Wingdings"/>
              </a:rPr>
              <a:t> </a:t>
            </a:r>
            <a:r>
              <a:rPr lang="en-AU" sz="1600" dirty="0" smtClean="0"/>
              <a:t>with some support.</a:t>
            </a:r>
          </a:p>
          <a:p>
            <a:r>
              <a:rPr lang="en-AU" sz="1600" dirty="0"/>
              <a:t>	</a:t>
            </a:r>
            <a:r>
              <a:rPr lang="en-AU" sz="1600" dirty="0" smtClean="0"/>
              <a:t>		 </a:t>
            </a:r>
            <a:r>
              <a:rPr lang="en-AU" sz="1600" dirty="0" smtClean="0">
                <a:sym typeface="Wingdings"/>
              </a:rPr>
              <a:t> </a:t>
            </a:r>
            <a:r>
              <a:rPr lang="en-AU" sz="1600" dirty="0" smtClean="0"/>
              <a:t>independently.</a:t>
            </a:r>
          </a:p>
          <a:p>
            <a:endParaRPr lang="en-AU" sz="1600" dirty="0"/>
          </a:p>
          <a:p>
            <a:r>
              <a:rPr lang="en-AU" sz="1600" dirty="0" smtClean="0">
                <a:sym typeface="Wingdings"/>
              </a:rPr>
              <a:t> </a:t>
            </a:r>
            <a:r>
              <a:rPr lang="en-AU" sz="1600" dirty="0" smtClean="0"/>
              <a:t>Communicated with peers 	</a:t>
            </a:r>
            <a:r>
              <a:rPr lang="en-AU" sz="1600" dirty="0" smtClean="0">
                <a:sym typeface="Wingdings"/>
              </a:rPr>
              <a:t> 	 </a:t>
            </a:r>
            <a:r>
              <a:rPr lang="en-AU" sz="1600" dirty="0" smtClean="0"/>
              <a:t>with some support.</a:t>
            </a:r>
          </a:p>
          <a:p>
            <a:r>
              <a:rPr lang="en-AU" sz="1600" dirty="0" smtClean="0">
                <a:sym typeface="Wingdings"/>
              </a:rPr>
              <a:t> </a:t>
            </a:r>
            <a:r>
              <a:rPr lang="en-AU" sz="1600" dirty="0" smtClean="0"/>
              <a:t>Communicated with adults</a:t>
            </a:r>
            <a:r>
              <a:rPr lang="en-AU" sz="1600" dirty="0"/>
              <a:t>	</a:t>
            </a:r>
            <a:r>
              <a:rPr lang="en-AU" sz="1600" dirty="0" smtClean="0"/>
              <a:t>	</a:t>
            </a:r>
            <a:r>
              <a:rPr lang="en-AU" sz="1600" dirty="0" smtClean="0">
                <a:sym typeface="Wingdings"/>
              </a:rPr>
              <a:t> </a:t>
            </a:r>
            <a:r>
              <a:rPr lang="en-AU" sz="1600" dirty="0" smtClean="0"/>
              <a:t>independently.</a:t>
            </a:r>
          </a:p>
          <a:p>
            <a:endParaRPr lang="en-AU" sz="1600" dirty="0"/>
          </a:p>
          <a:p>
            <a:r>
              <a:rPr lang="en-AU" sz="1600" dirty="0" smtClean="0">
                <a:sym typeface="Wingdings"/>
              </a:rPr>
              <a:t> </a:t>
            </a:r>
            <a:r>
              <a:rPr lang="en-AU" sz="1600" dirty="0" smtClean="0"/>
              <a:t>Participated in outside activities	</a:t>
            </a:r>
            <a:r>
              <a:rPr lang="en-AU" sz="1600" dirty="0" smtClean="0">
                <a:sym typeface="Wingdings"/>
              </a:rPr>
              <a:t>  </a:t>
            </a:r>
            <a:r>
              <a:rPr lang="en-AU" sz="1600" dirty="0" smtClean="0"/>
              <a:t>with some support</a:t>
            </a:r>
          </a:p>
          <a:p>
            <a:r>
              <a:rPr lang="en-AU" sz="1600" dirty="0"/>
              <a:t>	</a:t>
            </a:r>
            <a:r>
              <a:rPr lang="en-AU" sz="1600" dirty="0" smtClean="0"/>
              <a:t>			</a:t>
            </a:r>
            <a:r>
              <a:rPr lang="en-AU" sz="1600" dirty="0" smtClean="0">
                <a:sym typeface="Wingdings"/>
              </a:rPr>
              <a:t>  </a:t>
            </a:r>
            <a:r>
              <a:rPr lang="en-AU" sz="1600" dirty="0" smtClean="0"/>
              <a:t>independently.</a:t>
            </a:r>
          </a:p>
          <a:p>
            <a:endParaRPr lang="en-AU" sz="1600" dirty="0"/>
          </a:p>
          <a:p>
            <a:r>
              <a:rPr lang="en-AU" sz="1600" dirty="0" smtClean="0">
                <a:sym typeface="Wingdings"/>
              </a:rPr>
              <a:t> </a:t>
            </a:r>
            <a:r>
              <a:rPr lang="en-AU" sz="1600" dirty="0" smtClean="0"/>
              <a:t>Made independent choices	1. _________________________________</a:t>
            </a:r>
          </a:p>
          <a:p>
            <a:r>
              <a:rPr lang="en-AU" sz="1600" dirty="0"/>
              <a:t>	</a:t>
            </a:r>
            <a:r>
              <a:rPr lang="en-AU" sz="1600" dirty="0" smtClean="0"/>
              <a:t>		2. _________________________________</a:t>
            </a:r>
          </a:p>
          <a:p>
            <a:r>
              <a:rPr lang="en-AU" sz="1600" dirty="0"/>
              <a:t>	</a:t>
            </a:r>
            <a:r>
              <a:rPr lang="en-AU" sz="1600" dirty="0" smtClean="0"/>
              <a:t>		3. _________________________________</a:t>
            </a:r>
          </a:p>
          <a:p>
            <a:r>
              <a:rPr lang="en-AU" sz="1600" dirty="0"/>
              <a:t>	</a:t>
            </a:r>
            <a:r>
              <a:rPr lang="en-AU" sz="1600" dirty="0" smtClean="0"/>
              <a:t>		4. _________________________________</a:t>
            </a:r>
          </a:p>
          <a:p>
            <a:r>
              <a:rPr lang="en-AU" sz="1600" dirty="0" smtClean="0">
                <a:sym typeface="Wingdings"/>
              </a:rPr>
              <a:t> </a:t>
            </a:r>
            <a:r>
              <a:rPr lang="en-AU" sz="1600" dirty="0" smtClean="0"/>
              <a:t>Used bowels.</a:t>
            </a:r>
          </a:p>
          <a:p>
            <a:endParaRPr lang="en-AU" sz="1600" dirty="0"/>
          </a:p>
          <a:p>
            <a:pPr>
              <a:lnSpc>
                <a:spcPct val="150000"/>
              </a:lnSpc>
            </a:pPr>
            <a:r>
              <a:rPr lang="en-AU" sz="1600" dirty="0" smtClean="0"/>
              <a:t>Comment: 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AU" sz="1600" dirty="0" smtClean="0"/>
              <a:t>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AU" sz="1600" dirty="0" smtClean="0"/>
              <a:t>_____________________________________________________________</a:t>
            </a:r>
            <a:endParaRPr lang="en-AU" sz="1600" dirty="0"/>
          </a:p>
          <a:p>
            <a:pPr>
              <a:lnSpc>
                <a:spcPct val="150000"/>
              </a:lnSpc>
            </a:pPr>
            <a:r>
              <a:rPr lang="en-AU" sz="1600" dirty="0" smtClean="0"/>
              <a:t>Activities occurring at school: _____________________________________</a:t>
            </a:r>
          </a:p>
          <a:p>
            <a:pPr>
              <a:lnSpc>
                <a:spcPct val="150000"/>
              </a:lnSpc>
            </a:pPr>
            <a:r>
              <a:rPr lang="en-AU" sz="1600" dirty="0" smtClean="0"/>
              <a:t>_____________________________________________________________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764618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4</cp:revision>
  <dcterms:created xsi:type="dcterms:W3CDTF">2016-09-06T01:52:30Z</dcterms:created>
  <dcterms:modified xsi:type="dcterms:W3CDTF">2016-09-06T02:24:12Z</dcterms:modified>
</cp:coreProperties>
</file>